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60" r:id="rId5"/>
    <p:sldId id="262" r:id="rId6"/>
    <p:sldId id="267" r:id="rId7"/>
    <p:sldId id="270" r:id="rId8"/>
    <p:sldId id="268" r:id="rId9"/>
    <p:sldId id="263" r:id="rId10"/>
    <p:sldId id="269" r:id="rId11"/>
    <p:sldId id="266" r:id="rId12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8ADF4B-F2A6-4329-93F9-D7028A5C7DAC}" v="49" dt="2020-05-14T22:18:48.2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-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via Arnold" userId="f8994b5f5c75a3f9" providerId="LiveId" clId="{308ADF4B-F2A6-4329-93F9-D7028A5C7DAC}"/>
    <pc:docChg chg="undo custSel addSld delSld modSld sldOrd">
      <pc:chgData name="Sylvia Arnold" userId="f8994b5f5c75a3f9" providerId="LiveId" clId="{308ADF4B-F2A6-4329-93F9-D7028A5C7DAC}" dt="2020-05-14T22:22:19.314" v="2793"/>
      <pc:docMkLst>
        <pc:docMk/>
      </pc:docMkLst>
      <pc:sldChg chg="addSp delSp modSp mod">
        <pc:chgData name="Sylvia Arnold" userId="f8994b5f5c75a3f9" providerId="LiveId" clId="{308ADF4B-F2A6-4329-93F9-D7028A5C7DAC}" dt="2020-05-14T22:13:03.726" v="2761" actId="20577"/>
        <pc:sldMkLst>
          <pc:docMk/>
          <pc:sldMk cId="2898051895" sldId="256"/>
        </pc:sldMkLst>
        <pc:spChg chg="mod">
          <ac:chgData name="Sylvia Arnold" userId="f8994b5f5c75a3f9" providerId="LiveId" clId="{308ADF4B-F2A6-4329-93F9-D7028A5C7DAC}" dt="2020-05-14T22:13:03.726" v="2761" actId="20577"/>
          <ac:spMkLst>
            <pc:docMk/>
            <pc:sldMk cId="2898051895" sldId="256"/>
            <ac:spMk id="2" creationId="{00000000-0000-0000-0000-000000000000}"/>
          </ac:spMkLst>
        </pc:spChg>
        <pc:spChg chg="mod">
          <ac:chgData name="Sylvia Arnold" userId="f8994b5f5c75a3f9" providerId="LiveId" clId="{308ADF4B-F2A6-4329-93F9-D7028A5C7DAC}" dt="2020-05-13T22:58:32.311" v="110" actId="20577"/>
          <ac:spMkLst>
            <pc:docMk/>
            <pc:sldMk cId="2898051895" sldId="256"/>
            <ac:spMk id="3" creationId="{00000000-0000-0000-0000-000000000000}"/>
          </ac:spMkLst>
        </pc:spChg>
        <pc:picChg chg="add mod">
          <ac:chgData name="Sylvia Arnold" userId="f8994b5f5c75a3f9" providerId="LiveId" clId="{308ADF4B-F2A6-4329-93F9-D7028A5C7DAC}" dt="2020-05-14T01:31:41.547" v="2666" actId="1076"/>
          <ac:picMkLst>
            <pc:docMk/>
            <pc:sldMk cId="2898051895" sldId="256"/>
            <ac:picMk id="6" creationId="{E421A1E5-FD0A-41B7-B1B5-6AFB25953F3D}"/>
          </ac:picMkLst>
        </pc:picChg>
        <pc:picChg chg="del">
          <ac:chgData name="Sylvia Arnold" userId="f8994b5f5c75a3f9" providerId="LiveId" clId="{308ADF4B-F2A6-4329-93F9-D7028A5C7DAC}" dt="2020-05-13T22:58:43.612" v="111" actId="21"/>
          <ac:picMkLst>
            <pc:docMk/>
            <pc:sldMk cId="2898051895" sldId="256"/>
            <ac:picMk id="2049" creationId="{00000000-0000-0000-0000-000000000000}"/>
          </ac:picMkLst>
        </pc:picChg>
        <pc:picChg chg="del">
          <ac:chgData name="Sylvia Arnold" userId="f8994b5f5c75a3f9" providerId="LiveId" clId="{308ADF4B-F2A6-4329-93F9-D7028A5C7DAC}" dt="2020-05-13T23:57:03.841" v="388" actId="21"/>
          <ac:picMkLst>
            <pc:docMk/>
            <pc:sldMk cId="2898051895" sldId="256"/>
            <ac:picMk id="2050" creationId="{00000000-0000-0000-0000-000000000000}"/>
          </ac:picMkLst>
        </pc:picChg>
      </pc:sldChg>
      <pc:sldChg chg="modSp mod">
        <pc:chgData name="Sylvia Arnold" userId="f8994b5f5c75a3f9" providerId="LiveId" clId="{308ADF4B-F2A6-4329-93F9-D7028A5C7DAC}" dt="2020-05-14T01:55:06.230" v="2741" actId="20577"/>
        <pc:sldMkLst>
          <pc:docMk/>
          <pc:sldMk cId="2112070959" sldId="257"/>
        </pc:sldMkLst>
        <pc:spChg chg="mod">
          <ac:chgData name="Sylvia Arnold" userId="f8994b5f5c75a3f9" providerId="LiveId" clId="{308ADF4B-F2A6-4329-93F9-D7028A5C7DAC}" dt="2020-05-14T01:55:06.230" v="2741" actId="20577"/>
          <ac:spMkLst>
            <pc:docMk/>
            <pc:sldMk cId="2112070959" sldId="257"/>
            <ac:spMk id="3" creationId="{00000000-0000-0000-0000-000000000000}"/>
          </ac:spMkLst>
        </pc:spChg>
      </pc:sldChg>
      <pc:sldChg chg="addSp delSp modSp mod">
        <pc:chgData name="Sylvia Arnold" userId="f8994b5f5c75a3f9" providerId="LiveId" clId="{308ADF4B-F2A6-4329-93F9-D7028A5C7DAC}" dt="2020-05-14T01:55:50.842" v="2752" actId="5793"/>
        <pc:sldMkLst>
          <pc:docMk/>
          <pc:sldMk cId="2121990385" sldId="258"/>
        </pc:sldMkLst>
        <pc:spChg chg="mod">
          <ac:chgData name="Sylvia Arnold" userId="f8994b5f5c75a3f9" providerId="LiveId" clId="{308ADF4B-F2A6-4329-93F9-D7028A5C7DAC}" dt="2020-05-13T23:57:44.466" v="402" actId="20577"/>
          <ac:spMkLst>
            <pc:docMk/>
            <pc:sldMk cId="2121990385" sldId="258"/>
            <ac:spMk id="2" creationId="{00000000-0000-0000-0000-000000000000}"/>
          </ac:spMkLst>
        </pc:spChg>
        <pc:spChg chg="mod">
          <ac:chgData name="Sylvia Arnold" userId="f8994b5f5c75a3f9" providerId="LiveId" clId="{308ADF4B-F2A6-4329-93F9-D7028A5C7DAC}" dt="2020-05-14T01:55:50.842" v="2752" actId="5793"/>
          <ac:spMkLst>
            <pc:docMk/>
            <pc:sldMk cId="2121990385" sldId="258"/>
            <ac:spMk id="3" creationId="{00000000-0000-0000-0000-000000000000}"/>
          </ac:spMkLst>
        </pc:spChg>
        <pc:spChg chg="add mod">
          <ac:chgData name="Sylvia Arnold" userId="f8994b5f5c75a3f9" providerId="LiveId" clId="{308ADF4B-F2A6-4329-93F9-D7028A5C7DAC}" dt="2020-05-14T01:15:33.348" v="2005" actId="1076"/>
          <ac:spMkLst>
            <pc:docMk/>
            <pc:sldMk cId="2121990385" sldId="258"/>
            <ac:spMk id="9" creationId="{82A2B586-9DB8-4601-8285-5BFB9EB0D919}"/>
          </ac:spMkLst>
        </pc:spChg>
        <pc:picChg chg="add del mod">
          <ac:chgData name="Sylvia Arnold" userId="f8994b5f5c75a3f9" providerId="LiveId" clId="{308ADF4B-F2A6-4329-93F9-D7028A5C7DAC}" dt="2020-05-14T01:13:48.573" v="1942" actId="21"/>
          <ac:picMkLst>
            <pc:docMk/>
            <pc:sldMk cId="2121990385" sldId="258"/>
            <ac:picMk id="4" creationId="{B06F0408-E098-4011-BCFE-F2F66164F100}"/>
          </ac:picMkLst>
        </pc:picChg>
        <pc:picChg chg="add mod">
          <ac:chgData name="Sylvia Arnold" userId="f8994b5f5c75a3f9" providerId="LiveId" clId="{308ADF4B-F2A6-4329-93F9-D7028A5C7DAC}" dt="2020-05-14T01:11:12.457" v="1911" actId="931"/>
          <ac:picMkLst>
            <pc:docMk/>
            <pc:sldMk cId="2121990385" sldId="258"/>
            <ac:picMk id="6" creationId="{66A8B886-4CA8-4505-BB31-FA11D80197C1}"/>
          </ac:picMkLst>
        </pc:picChg>
        <pc:picChg chg="add mod modCrop">
          <ac:chgData name="Sylvia Arnold" userId="f8994b5f5c75a3f9" providerId="LiveId" clId="{308ADF4B-F2A6-4329-93F9-D7028A5C7DAC}" dt="2020-05-14T01:14:10.496" v="1946" actId="1076"/>
          <ac:picMkLst>
            <pc:docMk/>
            <pc:sldMk cId="2121990385" sldId="258"/>
            <ac:picMk id="8" creationId="{CFDA4D16-D353-415A-9D31-8B436F0F521E}"/>
          </ac:picMkLst>
        </pc:picChg>
      </pc:sldChg>
      <pc:sldChg chg="modSp mod">
        <pc:chgData name="Sylvia Arnold" userId="f8994b5f5c75a3f9" providerId="LiveId" clId="{308ADF4B-F2A6-4329-93F9-D7028A5C7DAC}" dt="2020-05-14T01:19:34.309" v="2155" actId="6549"/>
        <pc:sldMkLst>
          <pc:docMk/>
          <pc:sldMk cId="2785452201" sldId="260"/>
        </pc:sldMkLst>
        <pc:spChg chg="mod">
          <ac:chgData name="Sylvia Arnold" userId="f8994b5f5c75a3f9" providerId="LiveId" clId="{308ADF4B-F2A6-4329-93F9-D7028A5C7DAC}" dt="2020-05-14T00:44:10.268" v="1238" actId="113"/>
          <ac:spMkLst>
            <pc:docMk/>
            <pc:sldMk cId="2785452201" sldId="260"/>
            <ac:spMk id="2" creationId="{00000000-0000-0000-0000-000000000000}"/>
          </ac:spMkLst>
        </pc:spChg>
        <pc:spChg chg="mod">
          <ac:chgData name="Sylvia Arnold" userId="f8994b5f5c75a3f9" providerId="LiveId" clId="{308ADF4B-F2A6-4329-93F9-D7028A5C7DAC}" dt="2020-05-14T01:19:34.309" v="2155" actId="6549"/>
          <ac:spMkLst>
            <pc:docMk/>
            <pc:sldMk cId="2785452201" sldId="260"/>
            <ac:spMk id="3" creationId="{00000000-0000-0000-0000-000000000000}"/>
          </ac:spMkLst>
        </pc:spChg>
      </pc:sldChg>
      <pc:sldChg chg="modSp mod">
        <pc:chgData name="Sylvia Arnold" userId="f8994b5f5c75a3f9" providerId="LiveId" clId="{308ADF4B-F2A6-4329-93F9-D7028A5C7DAC}" dt="2020-05-14T01:20:40.618" v="2226" actId="14100"/>
        <pc:sldMkLst>
          <pc:docMk/>
          <pc:sldMk cId="1714883263" sldId="262"/>
        </pc:sldMkLst>
        <pc:spChg chg="mod">
          <ac:chgData name="Sylvia Arnold" userId="f8994b5f5c75a3f9" providerId="LiveId" clId="{308ADF4B-F2A6-4329-93F9-D7028A5C7DAC}" dt="2020-05-14T00:43:33.296" v="1236" actId="113"/>
          <ac:spMkLst>
            <pc:docMk/>
            <pc:sldMk cId="1714883263" sldId="262"/>
            <ac:spMk id="2" creationId="{00000000-0000-0000-0000-000000000000}"/>
          </ac:spMkLst>
        </pc:spChg>
        <pc:spChg chg="mod">
          <ac:chgData name="Sylvia Arnold" userId="f8994b5f5c75a3f9" providerId="LiveId" clId="{308ADF4B-F2A6-4329-93F9-D7028A5C7DAC}" dt="2020-05-14T01:20:40.618" v="2226" actId="14100"/>
          <ac:spMkLst>
            <pc:docMk/>
            <pc:sldMk cId="1714883263" sldId="262"/>
            <ac:spMk id="3" creationId="{00000000-0000-0000-0000-000000000000}"/>
          </ac:spMkLst>
        </pc:spChg>
      </pc:sldChg>
      <pc:sldChg chg="modSp mod">
        <pc:chgData name="Sylvia Arnold" userId="f8994b5f5c75a3f9" providerId="LiveId" clId="{308ADF4B-F2A6-4329-93F9-D7028A5C7DAC}" dt="2020-05-14T01:24:51.481" v="2431" actId="20577"/>
        <pc:sldMkLst>
          <pc:docMk/>
          <pc:sldMk cId="687048653" sldId="263"/>
        </pc:sldMkLst>
        <pc:spChg chg="mod">
          <ac:chgData name="Sylvia Arnold" userId="f8994b5f5c75a3f9" providerId="LiveId" clId="{308ADF4B-F2A6-4329-93F9-D7028A5C7DAC}" dt="2020-05-14T00:55:53.773" v="1684" actId="20577"/>
          <ac:spMkLst>
            <pc:docMk/>
            <pc:sldMk cId="687048653" sldId="263"/>
            <ac:spMk id="2" creationId="{00000000-0000-0000-0000-000000000000}"/>
          </ac:spMkLst>
        </pc:spChg>
        <pc:spChg chg="mod">
          <ac:chgData name="Sylvia Arnold" userId="f8994b5f5c75a3f9" providerId="LiveId" clId="{308ADF4B-F2A6-4329-93F9-D7028A5C7DAC}" dt="2020-05-14T01:24:51.481" v="2431" actId="20577"/>
          <ac:spMkLst>
            <pc:docMk/>
            <pc:sldMk cId="687048653" sldId="263"/>
            <ac:spMk id="3" creationId="{00000000-0000-0000-0000-000000000000}"/>
          </ac:spMkLst>
        </pc:spChg>
      </pc:sldChg>
      <pc:sldChg chg="modSp del mod">
        <pc:chgData name="Sylvia Arnold" userId="f8994b5f5c75a3f9" providerId="LiveId" clId="{308ADF4B-F2A6-4329-93F9-D7028A5C7DAC}" dt="2020-05-14T01:00:34.063" v="1785" actId="2696"/>
        <pc:sldMkLst>
          <pc:docMk/>
          <pc:sldMk cId="1998214649" sldId="264"/>
        </pc:sldMkLst>
        <pc:spChg chg="mod">
          <ac:chgData name="Sylvia Arnold" userId="f8994b5f5c75a3f9" providerId="LiveId" clId="{308ADF4B-F2A6-4329-93F9-D7028A5C7DAC}" dt="2020-05-14T00:59:45.599" v="1783" actId="6549"/>
          <ac:spMkLst>
            <pc:docMk/>
            <pc:sldMk cId="1998214649" sldId="264"/>
            <ac:spMk id="2" creationId="{00000000-0000-0000-0000-000000000000}"/>
          </ac:spMkLst>
        </pc:spChg>
        <pc:spChg chg="mod">
          <ac:chgData name="Sylvia Arnold" userId="f8994b5f5c75a3f9" providerId="LiveId" clId="{308ADF4B-F2A6-4329-93F9-D7028A5C7DAC}" dt="2020-05-14T00:59:53.062" v="1784" actId="6549"/>
          <ac:spMkLst>
            <pc:docMk/>
            <pc:sldMk cId="1998214649" sldId="264"/>
            <ac:spMk id="3" creationId="{00000000-0000-0000-0000-000000000000}"/>
          </ac:spMkLst>
        </pc:spChg>
      </pc:sldChg>
      <pc:sldChg chg="addSp delSp modSp mod">
        <pc:chgData name="Sylvia Arnold" userId="f8994b5f5c75a3f9" providerId="LiveId" clId="{308ADF4B-F2A6-4329-93F9-D7028A5C7DAC}" dt="2020-05-14T01:31:22.612" v="2665" actId="20577"/>
        <pc:sldMkLst>
          <pc:docMk/>
          <pc:sldMk cId="3621713935" sldId="266"/>
        </pc:sldMkLst>
        <pc:spChg chg="mod">
          <ac:chgData name="Sylvia Arnold" userId="f8994b5f5c75a3f9" providerId="LiveId" clId="{308ADF4B-F2A6-4329-93F9-D7028A5C7DAC}" dt="2020-05-14T01:31:22.612" v="2665" actId="20577"/>
          <ac:spMkLst>
            <pc:docMk/>
            <pc:sldMk cId="3621713935" sldId="266"/>
            <ac:spMk id="2" creationId="{00000000-0000-0000-0000-000000000000}"/>
          </ac:spMkLst>
        </pc:spChg>
        <pc:spChg chg="add mod">
          <ac:chgData name="Sylvia Arnold" userId="f8994b5f5c75a3f9" providerId="LiveId" clId="{308ADF4B-F2A6-4329-93F9-D7028A5C7DAC}" dt="2020-05-14T01:30:51.542" v="2651" actId="20577"/>
          <ac:spMkLst>
            <pc:docMk/>
            <pc:sldMk cId="3621713935" sldId="266"/>
            <ac:spMk id="6" creationId="{CD5AE71C-ACBC-4FEA-AE56-EC8D8D7C62C7}"/>
          </ac:spMkLst>
        </pc:spChg>
        <pc:graphicFrameChg chg="add del mod">
          <ac:chgData name="Sylvia Arnold" userId="f8994b5f5c75a3f9" providerId="LiveId" clId="{308ADF4B-F2A6-4329-93F9-D7028A5C7DAC}" dt="2020-05-14T01:29:32.682" v="2619" actId="21"/>
          <ac:graphicFrameMkLst>
            <pc:docMk/>
            <pc:sldMk cId="3621713935" sldId="266"/>
            <ac:graphicFrameMk id="7" creationId="{E50F8DCF-ABBA-4166-AA00-3CEC9B094E7E}"/>
          </ac:graphicFrameMkLst>
        </pc:graphicFrameChg>
        <pc:graphicFrameChg chg="add mod">
          <ac:chgData name="Sylvia Arnold" userId="f8994b5f5c75a3f9" providerId="LiveId" clId="{308ADF4B-F2A6-4329-93F9-D7028A5C7DAC}" dt="2020-05-14T01:30:21.474" v="2620" actId="1076"/>
          <ac:graphicFrameMkLst>
            <pc:docMk/>
            <pc:sldMk cId="3621713935" sldId="266"/>
            <ac:graphicFrameMk id="8" creationId="{E1A8A5F4-529F-4EB5-B1DE-A565A8D70C0B}"/>
          </ac:graphicFrameMkLst>
        </pc:graphicFrameChg>
        <pc:picChg chg="del mod">
          <ac:chgData name="Sylvia Arnold" userId="f8994b5f5c75a3f9" providerId="LiveId" clId="{308ADF4B-F2A6-4329-93F9-D7028A5C7DAC}" dt="2020-05-14T01:25:29.142" v="2433" actId="21"/>
          <ac:picMkLst>
            <pc:docMk/>
            <pc:sldMk cId="3621713935" sldId="266"/>
            <ac:picMk id="4" creationId="{00000000-0000-0000-0000-000000000000}"/>
          </ac:picMkLst>
        </pc:picChg>
        <pc:picChg chg="del mod">
          <ac:chgData name="Sylvia Arnold" userId="f8994b5f5c75a3f9" providerId="LiveId" clId="{308ADF4B-F2A6-4329-93F9-D7028A5C7DAC}" dt="2020-05-14T01:24:10.795" v="2426" actId="478"/>
          <ac:picMkLst>
            <pc:docMk/>
            <pc:sldMk cId="3621713935" sldId="266"/>
            <ac:picMk id="5" creationId="{00000000-0000-0000-0000-000000000000}"/>
          </ac:picMkLst>
        </pc:picChg>
      </pc:sldChg>
      <pc:sldChg chg="modSp add mod ord">
        <pc:chgData name="Sylvia Arnold" userId="f8994b5f5c75a3f9" providerId="LiveId" clId="{308ADF4B-F2A6-4329-93F9-D7028A5C7DAC}" dt="2020-05-14T01:56:07.795" v="2759" actId="20577"/>
        <pc:sldMkLst>
          <pc:docMk/>
          <pc:sldMk cId="2543151714" sldId="267"/>
        </pc:sldMkLst>
        <pc:spChg chg="mod">
          <ac:chgData name="Sylvia Arnold" userId="f8994b5f5c75a3f9" providerId="LiveId" clId="{308ADF4B-F2A6-4329-93F9-D7028A5C7DAC}" dt="2020-05-14T00:44:33.436" v="1239" actId="113"/>
          <ac:spMkLst>
            <pc:docMk/>
            <pc:sldMk cId="2543151714" sldId="267"/>
            <ac:spMk id="2" creationId="{00000000-0000-0000-0000-000000000000}"/>
          </ac:spMkLst>
        </pc:spChg>
        <pc:spChg chg="mod">
          <ac:chgData name="Sylvia Arnold" userId="f8994b5f5c75a3f9" providerId="LiveId" clId="{308ADF4B-F2A6-4329-93F9-D7028A5C7DAC}" dt="2020-05-14T01:56:07.795" v="2759" actId="20577"/>
          <ac:spMkLst>
            <pc:docMk/>
            <pc:sldMk cId="2543151714" sldId="267"/>
            <ac:spMk id="3" creationId="{00000000-0000-0000-0000-000000000000}"/>
          </ac:spMkLst>
        </pc:spChg>
      </pc:sldChg>
      <pc:sldChg chg="modSp add mod">
        <pc:chgData name="Sylvia Arnold" userId="f8994b5f5c75a3f9" providerId="LiveId" clId="{308ADF4B-F2A6-4329-93F9-D7028A5C7DAC}" dt="2020-05-14T01:22:52.565" v="2305" actId="20577"/>
        <pc:sldMkLst>
          <pc:docMk/>
          <pc:sldMk cId="2592014811" sldId="268"/>
        </pc:sldMkLst>
        <pc:spChg chg="mod">
          <ac:chgData name="Sylvia Arnold" userId="f8994b5f5c75a3f9" providerId="LiveId" clId="{308ADF4B-F2A6-4329-93F9-D7028A5C7DAC}" dt="2020-05-14T00:45:48.341" v="1245" actId="113"/>
          <ac:spMkLst>
            <pc:docMk/>
            <pc:sldMk cId="2592014811" sldId="268"/>
            <ac:spMk id="2" creationId="{00000000-0000-0000-0000-000000000000}"/>
          </ac:spMkLst>
        </pc:spChg>
        <pc:spChg chg="mod">
          <ac:chgData name="Sylvia Arnold" userId="f8994b5f5c75a3f9" providerId="LiveId" clId="{308ADF4B-F2A6-4329-93F9-D7028A5C7DAC}" dt="2020-05-14T01:22:52.565" v="2305" actId="20577"/>
          <ac:spMkLst>
            <pc:docMk/>
            <pc:sldMk cId="2592014811" sldId="268"/>
            <ac:spMk id="3" creationId="{00000000-0000-0000-0000-000000000000}"/>
          </ac:spMkLst>
        </pc:spChg>
      </pc:sldChg>
      <pc:sldChg chg="modSp new mod ord">
        <pc:chgData name="Sylvia Arnold" userId="f8994b5f5c75a3f9" providerId="LiveId" clId="{308ADF4B-F2A6-4329-93F9-D7028A5C7DAC}" dt="2020-05-14T01:02:52.691" v="1882"/>
        <pc:sldMkLst>
          <pc:docMk/>
          <pc:sldMk cId="2612404793" sldId="269"/>
        </pc:sldMkLst>
        <pc:spChg chg="mod">
          <ac:chgData name="Sylvia Arnold" userId="f8994b5f5c75a3f9" providerId="LiveId" clId="{308ADF4B-F2A6-4329-93F9-D7028A5C7DAC}" dt="2020-05-14T01:02:30.869" v="1828" actId="20577"/>
          <ac:spMkLst>
            <pc:docMk/>
            <pc:sldMk cId="2612404793" sldId="269"/>
            <ac:spMk id="2" creationId="{1A7C10A5-9755-4D57-8AD5-B5BC74D11559}"/>
          </ac:spMkLst>
        </pc:spChg>
        <pc:spChg chg="mod">
          <ac:chgData name="Sylvia Arnold" userId="f8994b5f5c75a3f9" providerId="LiveId" clId="{308ADF4B-F2A6-4329-93F9-D7028A5C7DAC}" dt="2020-05-14T01:02:44.017" v="1880" actId="20577"/>
          <ac:spMkLst>
            <pc:docMk/>
            <pc:sldMk cId="2612404793" sldId="269"/>
            <ac:spMk id="3" creationId="{2CFDA267-83F0-41A2-9CDA-7078911E509A}"/>
          </ac:spMkLst>
        </pc:spChg>
      </pc:sldChg>
      <pc:sldChg chg="addSp delSp modSp new mod ord">
        <pc:chgData name="Sylvia Arnold" userId="f8994b5f5c75a3f9" providerId="LiveId" clId="{308ADF4B-F2A6-4329-93F9-D7028A5C7DAC}" dt="2020-05-14T22:22:19.314" v="2793"/>
        <pc:sldMkLst>
          <pc:docMk/>
          <pc:sldMk cId="940129857" sldId="270"/>
        </pc:sldMkLst>
        <pc:spChg chg="mod">
          <ac:chgData name="Sylvia Arnold" userId="f8994b5f5c75a3f9" providerId="LiveId" clId="{308ADF4B-F2A6-4329-93F9-D7028A5C7DAC}" dt="2020-05-14T22:17:36.046" v="2769" actId="27636"/>
          <ac:spMkLst>
            <pc:docMk/>
            <pc:sldMk cId="940129857" sldId="270"/>
            <ac:spMk id="2" creationId="{66BBC522-E22B-4AF1-B18F-71DC7653EE41}"/>
          </ac:spMkLst>
        </pc:spChg>
        <pc:spChg chg="del">
          <ac:chgData name="Sylvia Arnold" userId="f8994b5f5c75a3f9" providerId="LiveId" clId="{308ADF4B-F2A6-4329-93F9-D7028A5C7DAC}" dt="2020-05-14T22:17:03.862" v="2763"/>
          <ac:spMkLst>
            <pc:docMk/>
            <pc:sldMk cId="940129857" sldId="270"/>
            <ac:spMk id="3" creationId="{9121A2A2-5644-43EB-809A-B51AA168AF1E}"/>
          </ac:spMkLst>
        </pc:spChg>
        <pc:spChg chg="add mod">
          <ac:chgData name="Sylvia Arnold" userId="f8994b5f5c75a3f9" providerId="LiveId" clId="{308ADF4B-F2A6-4329-93F9-D7028A5C7DAC}" dt="2020-05-14T22:18:15.346" v="2773" actId="688"/>
          <ac:spMkLst>
            <pc:docMk/>
            <pc:sldMk cId="940129857" sldId="270"/>
            <ac:spMk id="5" creationId="{A9B088AB-DBFC-42AE-BFF7-2BA3F35C9855}"/>
          </ac:spMkLst>
        </pc:spChg>
        <pc:spChg chg="add mod">
          <ac:chgData name="Sylvia Arnold" userId="f8994b5f5c75a3f9" providerId="LiveId" clId="{308ADF4B-F2A6-4329-93F9-D7028A5C7DAC}" dt="2020-05-14T22:19:20.898" v="2783" actId="1076"/>
          <ac:spMkLst>
            <pc:docMk/>
            <pc:sldMk cId="940129857" sldId="270"/>
            <ac:spMk id="6" creationId="{C2FCE420-0A18-4A5E-AA18-AEC03B706C4C}"/>
          </ac:spMkLst>
        </pc:spChg>
        <pc:spChg chg="add mod">
          <ac:chgData name="Sylvia Arnold" userId="f8994b5f5c75a3f9" providerId="LiveId" clId="{308ADF4B-F2A6-4329-93F9-D7028A5C7DAC}" dt="2020-05-14T22:18:41.507" v="2776"/>
          <ac:spMkLst>
            <pc:docMk/>
            <pc:sldMk cId="940129857" sldId="270"/>
            <ac:spMk id="7" creationId="{ADF10335-25CA-4C0D-B15E-5B6A884B195B}"/>
          </ac:spMkLst>
        </pc:spChg>
        <pc:spChg chg="add mod">
          <ac:chgData name="Sylvia Arnold" userId="f8994b5f5c75a3f9" providerId="LiveId" clId="{308ADF4B-F2A6-4329-93F9-D7028A5C7DAC}" dt="2020-05-14T22:19:13.589" v="2782" actId="1076"/>
          <ac:spMkLst>
            <pc:docMk/>
            <pc:sldMk cId="940129857" sldId="270"/>
            <ac:spMk id="8" creationId="{5D3F51D3-6C13-4A12-908E-67DED648FBD7}"/>
          </ac:spMkLst>
        </pc:spChg>
        <pc:picChg chg="add mod">
          <ac:chgData name="Sylvia Arnold" userId="f8994b5f5c75a3f9" providerId="LiveId" clId="{308ADF4B-F2A6-4329-93F9-D7028A5C7DAC}" dt="2020-05-14T22:21:54.492" v="2791" actId="1076"/>
          <ac:picMkLst>
            <pc:docMk/>
            <pc:sldMk cId="940129857" sldId="270"/>
            <ac:picMk id="4" creationId="{56FBC5A5-4906-4736-8D99-B00E40AC4376}"/>
          </ac:picMkLst>
        </pc:picChg>
        <pc:inkChg chg="add">
          <ac:chgData name="Sylvia Arnold" userId="f8994b5f5c75a3f9" providerId="LiveId" clId="{308ADF4B-F2A6-4329-93F9-D7028A5C7DAC}" dt="2020-05-14T22:19:46.263" v="2784" actId="9405"/>
          <ac:inkMkLst>
            <pc:docMk/>
            <pc:sldMk cId="940129857" sldId="270"/>
            <ac:inkMk id="9" creationId="{49A4ABD9-EED6-4753-AFDA-A40055F6146A}"/>
          </ac:inkMkLst>
        </pc:inkChg>
        <pc:inkChg chg="add">
          <ac:chgData name="Sylvia Arnold" userId="f8994b5f5c75a3f9" providerId="LiveId" clId="{308ADF4B-F2A6-4329-93F9-D7028A5C7DAC}" dt="2020-05-14T22:20:03.501" v="2785" actId="9405"/>
          <ac:inkMkLst>
            <pc:docMk/>
            <pc:sldMk cId="940129857" sldId="270"/>
            <ac:inkMk id="10" creationId="{FE7712C5-BBD9-47F4-8CAD-37285254CCA8}"/>
          </ac:inkMkLst>
        </pc:inkChg>
        <pc:inkChg chg="add">
          <ac:chgData name="Sylvia Arnold" userId="f8994b5f5c75a3f9" providerId="LiveId" clId="{308ADF4B-F2A6-4329-93F9-D7028A5C7DAC}" dt="2020-05-14T22:20:28.236" v="2786" actId="9405"/>
          <ac:inkMkLst>
            <pc:docMk/>
            <pc:sldMk cId="940129857" sldId="270"/>
            <ac:inkMk id="11" creationId="{78993A81-0255-45C3-AD05-C041EF2ADC42}"/>
          </ac:inkMkLst>
        </pc:inkChg>
        <pc:inkChg chg="add">
          <ac:chgData name="Sylvia Arnold" userId="f8994b5f5c75a3f9" providerId="LiveId" clId="{308ADF4B-F2A6-4329-93F9-D7028A5C7DAC}" dt="2020-05-14T22:20:32.999" v="2787" actId="9405"/>
          <ac:inkMkLst>
            <pc:docMk/>
            <pc:sldMk cId="940129857" sldId="270"/>
            <ac:inkMk id="12" creationId="{75F0F954-805B-405D-8B50-9D05BF5558F6}"/>
          </ac:inkMkLst>
        </pc:inkChg>
        <pc:inkChg chg="add del">
          <ac:chgData name="Sylvia Arnold" userId="f8994b5f5c75a3f9" providerId="LiveId" clId="{308ADF4B-F2A6-4329-93F9-D7028A5C7DAC}" dt="2020-05-14T22:20:45.941" v="2789" actId="9405"/>
          <ac:inkMkLst>
            <pc:docMk/>
            <pc:sldMk cId="940129857" sldId="270"/>
            <ac:inkMk id="13" creationId="{DF222387-69E9-4C82-8442-39E03D3DF21D}"/>
          </ac:inkMkLst>
        </pc:inkChg>
        <pc:inkChg chg="add">
          <ac:chgData name="Sylvia Arnold" userId="f8994b5f5c75a3f9" providerId="LiveId" clId="{308ADF4B-F2A6-4329-93F9-D7028A5C7DAC}" dt="2020-05-14T22:20:57.384" v="2790" actId="9405"/>
          <ac:inkMkLst>
            <pc:docMk/>
            <pc:sldMk cId="940129857" sldId="270"/>
            <ac:inkMk id="14" creationId="{563DDFBA-C739-4058-A834-9F33F461E9F5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9CF6A-214A-4649-A12C-BA79CD478A8B}" type="datetimeFigureOut">
              <a:rPr lang="en-CA" smtClean="0"/>
              <a:t>2020-05-14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A5075-423C-4813-8429-4F4C29EC4C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1605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22:19:46.2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2046 0,'-6'5,"-1"-1,1 1,-1-2,0 1,0-1,-1 0,1 0,-1-1,1 0,-1-1,-1 1,-21 5,-58 16,0-4,-2-4,-14-3,-270 13,317-23,-97 1,88-4,0 3,0 2,0 4,-57 14,100-13,1 0,0 2,0 1,1 0,1 2,0 0,1 1,-15 16,-63 45,23-30,24-15,1 2,-23 21,69-51,-1 0,1 0,0 1,0-1,0 1,0 0,0 0,1-1,-1 2,1-1,0 0,1 0,-1 1,1-1,0 1,0-1,0 1,0 1,1-1,1 1,0 0,-1-1,2 0,-1 1,1-1,-1 0,1 0,1 1,-1-2,1 1,0 0,0 0,0-1,2 2,18 20,1 0,1-2,1-1,1 0,22 12,18 8,71 34,-117-67,0-2,1 0,0-1,0-1,1-1,0-1,-1-1,18 0,33-2,-1-3,11-5,-56 5,541-73,-207 22,78-13,54-7,-333 57,0 7,16 7,-155 3,-1 2,0 0,0 1,13 5,-12-3,0-1,1-1,17 1,356-5,-197-4,25 10,-153 1,34 10,-34-5,4 4,-52-11,0 0,1-1,-1-1,1-1,6-1,-21-2,-1 0,0 0,1 0,-1-1,0 0,0 0,0-1,0 0,0 0,-1 0,1-1,-1 0,0 0,0-1,0 0,-1 0,0 0,2-3,0-1,0-1,0 0,-1 0,0 0,-1-1,-1 0,1 0,-2 0,1-1,0-10,0 2,-2-1,0 1,-2-1,0 0,-3-17,2 32,0 0,-1 0,1 0,-1 1,-1-1,1 1,-1-1,0 1,0 0,-1 0,0 0,1 1,-1-1,-1 1,1 0,-1 0,0 0,0 1,0-1,0 1,0 1,-2-2,-19-7,0 1,0 0,-1 2,-10-1,2 0,-321-72,176 43,102 22,-68-4,71 12,1-4,-14-6,1-6,33 8,0 2,0 2,-2 3,1 2,-27 2,28 3,1-3,-27-6,24 2,0 3,-13 2,30 4,-84-2,0 6,-52 10,12 2,-1-8,-49-9,145 1,37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22:20:03.49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2800 297,'0'11,"0"-1,-1 1,0 0,-1 0,0-1,-1 1,0-1,-1 0,0 0,0 0,-1 0,0-1,-7 9,7-12,0 0,-1 0,0 0,0-1,-1 0,1 0,-1-1,0 0,0 0,-1 0,1-1,-1 0,0-1,0 1,0-1,0-1,0 0,-6 0,-39 4,-1 3,0 1,-1-1,-1-2,0-3,1-2,-22-4,-16 2,65-1,0-2,0 0,0-2,1-1,-20-7,13 3,0 2,0 1,-13 1,16 3,0-2,1 0,0-2,0-2,1 0,0-2,-16-9,-30-13,-2 4,-1 4,-26-4,76 22,-90-34,71 24,-1 1,-6 2,1-1,1-2,1-2,-33-19,27 13,46 21,1 1,-1 1,0-1,0 1,0 1,0 0,0 1,0 0,-1 1,0 0,8 0,0 1,0-1,0 1,0 0,1 0,-1 0,0 0,0 1,1-1,-1 1,1 0,-1 0,1 1,0-1,0 1,0-1,0 1,1 0,-1 0,1 0,-1 0,1 1,0-1,0 1,1-1,-1 1,1 0,-1-1,1 4,-2 8,1 0,0 0,2 1,0 12,1-13,-2-1,1 1,-2-1,-2 11,-3-8,-1-21,1-28,7 25,0 0,1 0,0 1,0-1,1 0,0 0,0 1,0-1,1 1,0 0,0-1,1 2,0-1,0 0,0 1,1-1,0 1,0 1,2-3,5-2,0 0,1 1,-1 0,1 1,1 1,0 0,-1 1,10-2,59-20,-53 16,1 1,0 2,1 1,0 1,0 1,3 2,324 1,-288 6,0 3,-1 3,-1 2,10 7,234 75,-230-72,-2 3,64 29,195 83,-319-129,69 26,-81-31,0-1,0 0,0 0,0-1,0 0,0-1,0 0,0 0,6-1,-13 1,-1 0,1 0,0 0,0 0,0 0,0 0,0-1,0 1,0 0,-1-1,1 1,0-1,0 1,-1-1,1 1,0-1,0 1,-1-1,1 0,-1 1,1-1,0 0,-1 0,1 1,-1-1,1 0,-2 0,1 0,0 0,0 0,0 0,-1 0,1 0,0 0,-1 0,1 0,-1 0,1 0,-1 1,1-1,-1 0,0 0,1 0,-1 1,0-1,0 0,-39-25,14 16,-1 1,0 1,0 1,0 2,-1 1,0 1,0 1,0 1,-1 2,-125 2,39 1,-86-10,153-1,1-1,0-3,0-2,1-3,-32-14,63 24,-1 1,1 0,-1 2,0-1,-1 2,1 0,0 2,-1-1,1 2,0 0,-1 1,1 1,-1 0,-27 9,0 2,1 2,0 1,1 3,-36 6,61-22,0 1,1 1,-14 6,24-9,0 1,0-1,1 1,-1 1,1-1,0 1,0 0,0 0,1 0,0 1,-3 4,1-1,1 0,0-1,-1 0,0 0,0 0,-1 0,-7 6,12-13,0 1,0-1,-1 0,1 0,0 0,0 0,-1 0,1 0,-1 0,1-1,-1 1,1-1,-1 0,0 0,1 0,-1 0,1 0,-1 0,1-1,-1 1,1-1,-1 0,1 0,0 0,-1 0,1 0,0 0,0-1,-2 0,-166-92,159 88,-1 1,1 0,-1 1,0 0,0 1,0 0,0 1,-1 1,-6 0,-29-1,-42 5,23 0,-9 0,38 0,0-3,-1 0,-25-5,64 5,-1 0,1 0,-1 0,1 0,0 0,-1 0,1 0,-1 0,1 0,-1-1,1 1,-1 0,1 0,0 0,-1 0,1-1,-1 1,1 0,0 0,-1-1,1 1,0 0,-1-1,1 1,0 0,-1-1,1 1,0 0,0-1,-1 1,1-1,0 1,0-1,0 1,0 0,0-1,0 0,12-13,28-9,-25 17,1 0,0 1,0 1,0 1,0 0,1 1,7 0,36 1,27 3,-13 1,-51-1,0 0,0 2,0 1,2 1,1 0,1 0,24 1,70-4,21-7,-33 1,71 8,-99 11,-61-12,-1 1,1-2,8 0,-21-6,-14-4,-13-6,-1 2,-6-5,-1 1,0 2,-3 1,21 8,0 1,0 0,-1 1,0 1,1-1,-1 1,0 1,1 0,-1 1,0 0,0 1,-173 30,111-15,50-10,-1-2,0-1,-18 1,-59-3,62-3,0 2,0 2,-36 7,25-1,1 3,1 2,1 2,0 2,1 2,-27 17,71-33,11-3,13-4,5-5,0-2,-1-1,10-7,-14 7,1 1,-1 0,2 2,-1 1,7-1,-5 4,0-2,0-1,-1-1,0-1,0-1,-1-1,7-5,-4 2,1 1,0 2,0 1,1 1,0 1,1 2,0 1,26-2,40 2,0 4,9 5,44-1,-74-4,-26-1,-1 2,0 3,0 1,25 7,-21 0,191 38,-90-15,-44-16,-75-10,1-2,-1-2,12 0,-4-5,-27 0,0 1,0 0,0 1,0 1,14 3,-28-5,1 0,0 0,-1 0,1 0,0 0,-1 0,1 0,0 1,-1-1,1 0,0 0,-1 0,1 1,-1-1,1 0,0 1,-1-1,1 1,-1-1,1 1,-1-1,1 1,-1-1,0 1,1-1,-1 1,0 0,1-1,-1 1,0-1,1 2,-20 7,-34-1,-64-8,85-1,0 0,0 2,-1 2,2 1,-23 5,-19 12,10-2,-1-2,-1-3,0-2,-1-4,-30-1,24-6,-5-1,-31-4,86 0,1-2,-1 0,1-1,1-1,-1-1,1-1,1 0,0-2,-2-1,2-1,-1 2,-1 1,0 0,0 2,-1 0,0 1,-1 1,0 2,0 0,0 1,-1 1,-22 1,-213 4,227-2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22:20:28.23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3669 2,'0'3,"0"-1,-1 0,1 0,-1 1,0-1,0 0,1 0,-1 0,-1 0,1 0,0 0,0 0,-1 0,1 0,-1-1,0 1,1-1,-1 1,0-1,0 0,0 1,0-1,-52 24,33-16,-2 0,0-1,-1-1,0-1,-5 0,0 0,0 1,-19 8,16-4,-1-1,0-2,0-1,-1-2,0-1,-3-2,-73 1,-26-7,-9 1,-482 3,597-2,1-1,0-2,0-1,0-1,-16-7,14 4,-1 1,0 2,0 2,-16-1,-130-13,105 9,0 4,-9 2,-839 6,886 0,-1 1,1 2,-11 4,7-2,0-1,-25 0,-31-5,176-3,-41-1,1 3,-1 1,1 1,0 3,17 5,-24-3,-1-2,1-1,0-1,33-2,39 3,-16 13,-67-11,1-2,-1 0,3-1,420 1,-230-7,263 3,-436-3,0-2,0-2,0-1,33-13,43-8,32-8,-5 1,-108 29,19-5,0 3,0 3,26 1,-47 5,-4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22:20:32.99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1840 5,'-78'-1,"42"-2,0 3,0 1,0 2,0 1,-24 6,-8 10,38-10,-1-1,0-1,-1-2,1-2,-17 1,-590-5,280-2,342 1,-1-1,0 0,1-1,0-1,0-1,0 0,0-1,-6-4,-24-8,16 9,3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22:20:57.3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3042 76,'-42'0,"0"1,0 3,0 1,-24 7,4 4,22-6,0 0,0-3,-1-2,-19 0,-429-5,204-2,261 0,0-1,-1-1,1-1,0-1,1-2,0 0,0-1,1-2,-1-1,-6-1,-3 0,-1 2,0 1,-1 1,0 2,0 1,-21 0,-50 0,-54 7,59 0,76 1,0 1,1 1,-1 0,1 2,1 1,-9 4,6-2,-1-1,1-1,-1-2,0 0,-5-1,-72-3,66-2,0 1,0 3,1 1,-10 3,-84 11,77-12,49-5,0 0,-1 0,1 0,0 1,0-1,0 1,0 0,0 1,1-1,-1 0,-3 4,7-6,-1 1,0-1,1 1,-1 0,1-1,-1 1,1 0,-1-1,1 1,0 0,-1 0,1-1,0 1,-1 0,1 0,0 0,0 0,0-1,0 1,0 0,0 0,0 0,0 0,0 0,1 0,0 0,-1 1,1-1,0 0,0 0,0 0,0 0,1 0,-1 0,0 0,0 0,0 0,1-1,-1 1,1 0,-1-1,0 1,1-1,0 1,14 4,1-1,-1-1,1 0,10-1,44 9,-6 0,1-3,-1-3,2-2,-1-4,4-3,67 1,2034 3,-2140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7F5-7035-4C4D-B2D0-9B2BAFB8BDAA}" type="datetimeFigureOut">
              <a:rPr lang="en-CA" smtClean="0"/>
              <a:t>2020-05-14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C26-C329-4A94-AE52-1D14F13494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706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7F5-7035-4C4D-B2D0-9B2BAFB8BDAA}" type="datetimeFigureOut">
              <a:rPr lang="en-CA" smtClean="0"/>
              <a:t>2020-05-14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C26-C329-4A94-AE52-1D14F13494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468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7F5-7035-4C4D-B2D0-9B2BAFB8BDAA}" type="datetimeFigureOut">
              <a:rPr lang="en-CA" smtClean="0"/>
              <a:t>2020-05-14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C26-C329-4A94-AE52-1D14F13494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814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7F5-7035-4C4D-B2D0-9B2BAFB8BDAA}" type="datetimeFigureOut">
              <a:rPr lang="en-CA" smtClean="0"/>
              <a:t>2020-05-14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C26-C329-4A94-AE52-1D14F13494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24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7F5-7035-4C4D-B2D0-9B2BAFB8BDAA}" type="datetimeFigureOut">
              <a:rPr lang="en-CA" smtClean="0"/>
              <a:t>2020-05-14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C26-C329-4A94-AE52-1D14F13494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435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7F5-7035-4C4D-B2D0-9B2BAFB8BDAA}" type="datetimeFigureOut">
              <a:rPr lang="en-CA" smtClean="0"/>
              <a:t>2020-05-14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C26-C329-4A94-AE52-1D14F13494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627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7F5-7035-4C4D-B2D0-9B2BAFB8BDAA}" type="datetimeFigureOut">
              <a:rPr lang="en-CA" smtClean="0"/>
              <a:t>2020-05-14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C26-C329-4A94-AE52-1D14F13494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156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7F5-7035-4C4D-B2D0-9B2BAFB8BDAA}" type="datetimeFigureOut">
              <a:rPr lang="en-CA" smtClean="0"/>
              <a:t>2020-05-14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C26-C329-4A94-AE52-1D14F13494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814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7F5-7035-4C4D-B2D0-9B2BAFB8BDAA}" type="datetimeFigureOut">
              <a:rPr lang="en-CA" smtClean="0"/>
              <a:t>2020-05-14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C26-C329-4A94-AE52-1D14F13494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071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7F5-7035-4C4D-B2D0-9B2BAFB8BDAA}" type="datetimeFigureOut">
              <a:rPr lang="en-CA" smtClean="0"/>
              <a:t>2020-05-14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C26-C329-4A94-AE52-1D14F13494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072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87F5-7035-4C4D-B2D0-9B2BAFB8BDAA}" type="datetimeFigureOut">
              <a:rPr lang="en-CA" smtClean="0"/>
              <a:t>2020-05-14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DDC26-C329-4A94-AE52-1D14F13494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327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287F5-7035-4C4D-B2D0-9B2BAFB8BDAA}" type="datetimeFigureOut">
              <a:rPr lang="en-CA" smtClean="0"/>
              <a:t>2020-05-14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DDC26-C329-4A94-AE52-1D14F13494E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957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ylvia.Arnold@viu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matters.viu.ca/" TargetMode="External"/><Relationship Id="rId2" Type="http://schemas.openxmlformats.org/officeDocument/2006/relationships/hyperlink" Target="https://services.viu.ca/writing-centre/resour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wl.purdue.edu/owl/purdue_owl.html" TargetMode="External"/><Relationship Id="rId5" Type="http://schemas.openxmlformats.org/officeDocument/2006/relationships/hyperlink" Target="https://international.viu.ca/sites/default/files/lc_recommended_websites_s20.pdf" TargetMode="External"/><Relationship Id="rId4" Type="http://schemas.openxmlformats.org/officeDocument/2006/relationships/hyperlink" Target="https://libguides.viu.ca/?b=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ervices.viu.ca/writing-centre/resourc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matters.viu.c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ibguides.viu.ca/?b=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.viu.ca/sites/default/files/lc_recommended_websites_s20.pdf" TargetMode="External"/><Relationship Id="rId2" Type="http://schemas.openxmlformats.org/officeDocument/2006/relationships/hyperlink" Target="https://libguides.viu.ca/?b=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owl.purdue.edu/owl/purdue_owl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341" y="1828800"/>
            <a:ext cx="9144000" cy="2009776"/>
          </a:xfrm>
        </p:spPr>
        <p:txBody>
          <a:bodyPr>
            <a:normAutofit/>
          </a:bodyPr>
          <a:lstStyle/>
          <a:p>
            <a:r>
              <a:rPr lang="en-CA" dirty="0"/>
              <a:t>Go-to Websites</a:t>
            </a:r>
            <a:br>
              <a:rPr lang="en-CA" dirty="0"/>
            </a:br>
            <a:r>
              <a:rPr lang="en-CA" dirty="0"/>
              <a:t>for Academic Success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8503" y="4429125"/>
            <a:ext cx="9144000" cy="1655762"/>
          </a:xfrm>
        </p:spPr>
        <p:txBody>
          <a:bodyPr/>
          <a:lstStyle/>
          <a:p>
            <a:r>
              <a:rPr lang="en-US" dirty="0"/>
              <a:t>An International Academic Support/Writing Centre Workshop</a:t>
            </a:r>
          </a:p>
          <a:p>
            <a:r>
              <a:rPr lang="en-US" dirty="0"/>
              <a:t>May 14, 2020</a:t>
            </a:r>
          </a:p>
          <a:p>
            <a:r>
              <a:rPr lang="en-US" dirty="0"/>
              <a:t>By Sylvia Arnold</a:t>
            </a:r>
            <a:endParaRPr lang="en-CA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0" y="4133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0" y="41338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6" name="Picture 5" descr="Technology abstract with upwards arrows">
            <a:extLst>
              <a:ext uri="{FF2B5EF4-FFF2-40B4-BE49-F238E27FC236}">
                <a16:creationId xmlns:a16="http://schemas.microsoft.com/office/drawing/2014/main" id="{E421A1E5-FD0A-41B7-B1B5-6AFB25953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31" y="301466"/>
            <a:ext cx="7815943" cy="152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51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C10A5-9755-4D57-8AD5-B5BC74D11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Your Suggestions?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DA267-83F0-41A2-9CDA-7078911E5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Type them in the chat box and I will copy them here!</a:t>
            </a:r>
          </a:p>
        </p:txBody>
      </p:sp>
    </p:spTree>
    <p:extLst>
      <p:ext uri="{BB962C8B-B14F-4D97-AF65-F5344CB8AC3E}">
        <p14:creationId xmlns:p14="http://schemas.microsoft.com/office/powerpoint/2010/main" val="2612404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Thank you!</a:t>
            </a:r>
            <a:br>
              <a:rPr lang="en-CA" dirty="0"/>
            </a:b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AE71C-ACBC-4FEA-AE56-EC8D8D7C6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CA" dirty="0"/>
              <a:t>Stay for Q &amp;A or email ?s/suggestions to </a:t>
            </a:r>
            <a:r>
              <a:rPr lang="en-CA" dirty="0">
                <a:hlinkClick r:id="rId2"/>
              </a:rPr>
              <a:t>Sylvia.Arnold@viu.ca</a:t>
            </a:r>
            <a:endParaRPr lang="en-CA" dirty="0"/>
          </a:p>
          <a:p>
            <a:r>
              <a:rPr lang="en-CA" dirty="0"/>
              <a:t>Upcoming webinars: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Webinar feedback</a:t>
            </a:r>
          </a:p>
          <a:p>
            <a:endParaRPr lang="en-CA" dirty="0"/>
          </a:p>
          <a:p>
            <a:endParaRPr lang="en-CA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1A8A5F4-529F-4EB5-B1DE-A565A8D70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430864"/>
              </p:ext>
            </p:extLst>
          </p:nvPr>
        </p:nvGraphicFramePr>
        <p:xfrm>
          <a:off x="2208031" y="2901554"/>
          <a:ext cx="5903595" cy="3026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7760">
                  <a:extLst>
                    <a:ext uri="{9D8B030D-6E8A-4147-A177-3AD203B41FA5}">
                      <a16:colId xmlns:a16="http://schemas.microsoft.com/office/drawing/2014/main" val="3634820206"/>
                    </a:ext>
                  </a:extLst>
                </a:gridCol>
                <a:gridCol w="1129030">
                  <a:extLst>
                    <a:ext uri="{9D8B030D-6E8A-4147-A177-3AD203B41FA5}">
                      <a16:colId xmlns:a16="http://schemas.microsoft.com/office/drawing/2014/main" val="1011894700"/>
                    </a:ext>
                  </a:extLst>
                </a:gridCol>
                <a:gridCol w="1880870">
                  <a:extLst>
                    <a:ext uri="{9D8B030D-6E8A-4147-A177-3AD203B41FA5}">
                      <a16:colId xmlns:a16="http://schemas.microsoft.com/office/drawing/2014/main" val="3478257693"/>
                    </a:ext>
                  </a:extLst>
                </a:gridCol>
                <a:gridCol w="1765935">
                  <a:extLst>
                    <a:ext uri="{9D8B030D-6E8A-4147-A177-3AD203B41FA5}">
                      <a16:colId xmlns:a16="http://schemas.microsoft.com/office/drawing/2014/main" val="20949086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Date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Time*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Subject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Speaker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3738632"/>
                  </a:ext>
                </a:extLst>
              </a:tr>
              <a:tr h="730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Tues.</a:t>
                      </a:r>
                      <a:endParaRPr lang="en-CA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May 19</a:t>
                      </a:r>
                      <a:r>
                        <a:rPr lang="en-CA" sz="1800" baseline="30000">
                          <a:effectLst/>
                        </a:rPr>
                        <a:t>th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4.00-</a:t>
                      </a:r>
                      <a:endParaRPr lang="en-CA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4:45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Writing an Academic Paper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John Hill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525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Wed.</a:t>
                      </a:r>
                      <a:endParaRPr lang="en-CA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May 20</a:t>
                      </a:r>
                      <a:r>
                        <a:rPr lang="en-CA" sz="1800" baseline="30000">
                          <a:effectLst/>
                        </a:rPr>
                        <a:t>th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4:00-</a:t>
                      </a:r>
                      <a:endParaRPr lang="en-CA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4:45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Comma Basics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Sylvia Arnold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3453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Thurs. May 21</a:t>
                      </a:r>
                      <a:r>
                        <a:rPr lang="en-CA" sz="1800" baseline="30000">
                          <a:effectLst/>
                        </a:rPr>
                        <a:t>st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4.00-</a:t>
                      </a:r>
                      <a:endParaRPr lang="en-CA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4.45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Introduction to APA Citation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John Hill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7253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Tues.</a:t>
                      </a:r>
                      <a:endParaRPr lang="en-CA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May 27</a:t>
                      </a:r>
                      <a:r>
                        <a:rPr lang="en-CA" sz="1800" baseline="30000">
                          <a:effectLst/>
                        </a:rPr>
                        <a:t>th</a:t>
                      </a:r>
                      <a:endParaRPr lang="en-CA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 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4:00-</a:t>
                      </a:r>
                      <a:endParaRPr lang="en-CA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4:45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How to Boost </a:t>
                      </a:r>
                      <a:endParaRPr lang="en-CA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</a:rPr>
                        <a:t>Your Oral English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Sylvia Arnold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1958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71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Plan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0"/>
            <a:ext cx="10879183" cy="5604669"/>
          </a:xfrm>
        </p:spPr>
        <p:txBody>
          <a:bodyPr>
            <a:normAutofit/>
          </a:bodyPr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Four VIU-based websites: right under our noses!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>
                <a:hlinkClick r:id="rId2"/>
              </a:rPr>
              <a:t>https://services.viu.ca/writing-centre/resources</a:t>
            </a:r>
            <a:endParaRPr lang="en-CA" dirty="0"/>
          </a:p>
          <a:p>
            <a:pPr marL="914400" lvl="1" indent="-457200">
              <a:buFont typeface="+mj-lt"/>
              <a:buAutoNum type="arabicPeriod"/>
            </a:pPr>
            <a:r>
              <a:rPr lang="en-CA" dirty="0">
                <a:hlinkClick r:id="rId3"/>
              </a:rPr>
              <a:t>https://learningmatters.viu.ca/</a:t>
            </a:r>
            <a:endParaRPr lang="en-CA" dirty="0"/>
          </a:p>
          <a:p>
            <a:pPr marL="914400" lvl="1" indent="-457200">
              <a:buFont typeface="+mj-lt"/>
              <a:buAutoNum type="arabicPeriod"/>
            </a:pPr>
            <a:r>
              <a:rPr lang="en-CA" dirty="0">
                <a:hlinkClick r:id="rId4"/>
              </a:rPr>
              <a:t>https://libguides.viu.ca/?b=s</a:t>
            </a:r>
            <a:endParaRPr lang="en-CA" dirty="0"/>
          </a:p>
          <a:p>
            <a:pPr marL="914400" lvl="1" indent="-457200">
              <a:buFont typeface="+mj-lt"/>
              <a:buAutoNum type="arabicPeriod"/>
            </a:pPr>
            <a:r>
              <a:rPr lang="en-CA" dirty="0">
                <a:hlinkClick r:id="rId5"/>
              </a:rPr>
              <a:t>https://international.viu.ca/sites/default/files/lc_recommended_websites_s20.pdf</a:t>
            </a:r>
            <a:endParaRPr lang="en-CA" dirty="0"/>
          </a:p>
          <a:p>
            <a:r>
              <a:rPr lang="en-US" dirty="0"/>
              <a:t>   + Owl at Purdue </a:t>
            </a:r>
            <a:r>
              <a:rPr lang="en-CA" dirty="0">
                <a:hlinkClick r:id="rId6"/>
              </a:rPr>
              <a:t>https://owl.purdue.edu/owl/purdue_owl.html</a:t>
            </a:r>
            <a:endParaRPr lang="en-CA" dirty="0"/>
          </a:p>
          <a:p>
            <a:endParaRPr lang="en-CA" dirty="0"/>
          </a:p>
          <a:p>
            <a:r>
              <a:rPr lang="en-CA" dirty="0"/>
              <a:t>Your website suggestions?</a:t>
            </a:r>
          </a:p>
          <a:p>
            <a:r>
              <a:rPr lang="en-CA" dirty="0"/>
              <a:t>Upcoming webinars + Webinar feedback 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CA" dirty="0"/>
          </a:p>
          <a:p>
            <a:pPr lvl="1">
              <a:buFont typeface="Wingdings" panose="05000000000000000000" pitchFamily="2" charset="2"/>
              <a:buChar char="q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2070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86" y="163438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CA" dirty="0"/>
              <a:t>Me</a:t>
            </a:r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Why Go-To Website workshop? “I wish I had known that earlier!!”</a:t>
            </a:r>
          </a:p>
          <a:p>
            <a:r>
              <a:rPr lang="en-CA" dirty="0"/>
              <a:t>You: some polls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A8B886-4CA8-4505-BB31-FA11D8019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84" y="3047947"/>
            <a:ext cx="47632" cy="762106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CFDA4D16-D353-415A-9D31-8B436F0F52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0" t="53443" r="24276" b="4644"/>
          <a:stretch/>
        </p:blipFill>
        <p:spPr>
          <a:xfrm>
            <a:off x="1526044" y="1262206"/>
            <a:ext cx="9187543" cy="3571482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82A2B586-9DB8-4601-8285-5BFB9EB0D919}"/>
              </a:ext>
            </a:extLst>
          </p:cNvPr>
          <p:cNvSpPr/>
          <p:nvPr/>
        </p:nvSpPr>
        <p:spPr>
          <a:xfrm rot="2161428">
            <a:off x="1104877" y="25361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199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#1</a:t>
            </a:r>
            <a:br>
              <a:rPr lang="en-CA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CA" b="1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https://services.viu.ca/writing-centre/resources</a:t>
            </a:r>
            <a:br>
              <a:rPr lang="en-CA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C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Exceptionally helpful handouts about writing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Academic writing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Citation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Language use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Task: Find 1-3 handouts that interest you.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545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#2</a:t>
            </a:r>
            <a:br>
              <a:rPr lang="en-CA" dirty="0">
                <a:solidFill>
                  <a:srgbClr val="954F7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CA" b="1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https://learningmatters.viu.ca/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22246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One-stop spot for all your academic questions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Divided into 10 different areas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Often 2-4 ways of explaining the information (videos, tip sheet, visual)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Task: Choose 1 area that interests you and find 1-2 subsections of interest.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4883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45028"/>
            <a:ext cx="10287000" cy="457201"/>
          </a:xfrm>
        </p:spPr>
        <p:txBody>
          <a:bodyPr>
            <a:normAutofit fontScale="90000"/>
          </a:bodyPr>
          <a:lstStyle/>
          <a:p>
            <a:r>
              <a:rPr lang="en-CA" dirty="0"/>
              <a:t>#3</a:t>
            </a:r>
            <a:br>
              <a:rPr lang="en-CA" dirty="0">
                <a:hlinkClick r:id="rId2"/>
              </a:rPr>
            </a:br>
            <a:r>
              <a:rPr lang="en-CA" b="1" dirty="0">
                <a:hlinkClick r:id="rId2"/>
              </a:rPr>
              <a:t>https://libguides.viu.ca/?b=s</a:t>
            </a:r>
            <a:br>
              <a:rPr lang="en-CA" b="1" dirty="0"/>
            </a:b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Subject-specific library guides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Go-to resources for your field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/>
              <a:t>“Really Wish </a:t>
            </a:r>
            <a:r>
              <a:rPr lang="en-US" dirty="0"/>
              <a:t>I had known about this before!!”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Task: find one resource that you think will be useful to you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315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C522-E22B-4AF1-B18F-71DC7653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4026"/>
            <a:ext cx="10515600" cy="206662"/>
          </a:xfrm>
        </p:spPr>
        <p:txBody>
          <a:bodyPr>
            <a:normAutofit fontScale="90000"/>
          </a:bodyPr>
          <a:lstStyle/>
          <a:p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FBC5A5-4906-4736-8D99-B00E40AC4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07195"/>
            <a:ext cx="11888448" cy="6565690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A9B088AB-DBFC-42AE-BFF7-2BA3F35C9855}"/>
              </a:ext>
            </a:extLst>
          </p:cNvPr>
          <p:cNvSpPr/>
          <p:nvPr/>
        </p:nvSpPr>
        <p:spPr>
          <a:xfrm rot="18930942">
            <a:off x="5172476" y="5789651"/>
            <a:ext cx="247663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2FCE420-0A18-4A5E-AA18-AEC03B706C4C}"/>
              </a:ext>
            </a:extLst>
          </p:cNvPr>
          <p:cNvSpPr/>
          <p:nvPr/>
        </p:nvSpPr>
        <p:spPr>
          <a:xfrm rot="18930942">
            <a:off x="5324877" y="3648436"/>
            <a:ext cx="247663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ADF10335-25CA-4C0D-B15E-5B6A884B195B}"/>
              </a:ext>
            </a:extLst>
          </p:cNvPr>
          <p:cNvSpPr/>
          <p:nvPr/>
        </p:nvSpPr>
        <p:spPr>
          <a:xfrm rot="18930942">
            <a:off x="5324876" y="5942051"/>
            <a:ext cx="247663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D3F51D3-6C13-4A12-908E-67DED648FBD7}"/>
              </a:ext>
            </a:extLst>
          </p:cNvPr>
          <p:cNvSpPr/>
          <p:nvPr/>
        </p:nvSpPr>
        <p:spPr>
          <a:xfrm rot="17552952">
            <a:off x="5172476" y="4102799"/>
            <a:ext cx="247663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9A4ABD9-EED6-4753-AFDA-A40055F6146A}"/>
                  </a:ext>
                </a:extLst>
              </p14:cNvPr>
              <p14:cNvContentPartPr/>
              <p14:nvPr/>
            </p14:nvContentPartPr>
            <p14:xfrm>
              <a:off x="5491555" y="2173195"/>
              <a:ext cx="1772640" cy="373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9A4ABD9-EED6-4753-AFDA-A40055F614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2555" y="2164195"/>
                <a:ext cx="179028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E7712C5-BBD9-47F4-8CAD-37285254CCA8}"/>
                  </a:ext>
                </a:extLst>
              </p14:cNvPr>
              <p14:cNvContentPartPr/>
              <p14:nvPr/>
            </p14:nvContentPartPr>
            <p14:xfrm>
              <a:off x="6293635" y="1827595"/>
              <a:ext cx="1008000" cy="201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E7712C5-BBD9-47F4-8CAD-37285254CC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75995" y="1791595"/>
                <a:ext cx="10436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8993A81-0255-45C3-AD05-C041EF2ADC42}"/>
                  </a:ext>
                </a:extLst>
              </p14:cNvPr>
              <p14:cNvContentPartPr/>
              <p14:nvPr/>
            </p14:nvContentPartPr>
            <p14:xfrm>
              <a:off x="5874955" y="4425355"/>
              <a:ext cx="1321200" cy="69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8993A81-0255-45C3-AD05-C041EF2ADC4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57315" y="4389715"/>
                <a:ext cx="13568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5F0F954-805B-405D-8B50-9D05BF5558F6}"/>
                  </a:ext>
                </a:extLst>
              </p14:cNvPr>
              <p14:cNvContentPartPr/>
              <p14:nvPr/>
            </p14:nvContentPartPr>
            <p14:xfrm>
              <a:off x="5857315" y="4715875"/>
              <a:ext cx="662760" cy="29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5F0F954-805B-405D-8B50-9D05BF5558F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39315" y="4680235"/>
                <a:ext cx="6984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63DDFBA-C739-4058-A834-9F33F461E9F5}"/>
                  </a:ext>
                </a:extLst>
              </p14:cNvPr>
              <p14:cNvContentPartPr/>
              <p14:nvPr/>
            </p14:nvContentPartPr>
            <p14:xfrm>
              <a:off x="5875315" y="6558715"/>
              <a:ext cx="1095120" cy="83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63DDFBA-C739-4058-A834-9F33F461E9F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57675" y="6522715"/>
                <a:ext cx="1130760" cy="15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012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45028"/>
            <a:ext cx="10287000" cy="457201"/>
          </a:xfrm>
        </p:spPr>
        <p:txBody>
          <a:bodyPr>
            <a:normAutofit fontScale="90000"/>
          </a:bodyPr>
          <a:lstStyle/>
          <a:p>
            <a:r>
              <a:rPr lang="en-CA" dirty="0"/>
              <a:t>#4</a:t>
            </a:r>
            <a:br>
              <a:rPr lang="en-CA" dirty="0">
                <a:hlinkClick r:id="rId2"/>
              </a:rPr>
            </a:br>
            <a:r>
              <a:rPr lang="en-CA" b="1" dirty="0">
                <a:hlinkClick r:id="rId3"/>
              </a:rPr>
              <a:t>https://international.viu.ca/sites/default/files/lc_recommended_websites_s20.pdf</a:t>
            </a:r>
            <a:br>
              <a:rPr lang="en-US" dirty="0"/>
            </a:br>
            <a:br>
              <a:rPr lang="en-CA" b="1" dirty="0"/>
            </a:b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Comprehensive list of sites to improve English as an additional language skills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Listening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Reading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Writing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Grammar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Speaking/Pronunciation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Vocabulary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Spelling/typing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Dictionaries/thesauruses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2014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6700" b="1" dirty="0"/>
            </a:br>
            <a:r>
              <a:rPr lang="en-US" sz="6700" b="1" dirty="0"/>
              <a:t>+ </a:t>
            </a:r>
            <a:r>
              <a:rPr lang="en-CA" b="1" dirty="0">
                <a:hlinkClick r:id="rId2"/>
              </a:rPr>
              <a:t>https://owl.purdue.edu/owl/purdue_owl.html</a:t>
            </a:r>
            <a:br>
              <a:rPr lang="en-US" dirty="0"/>
            </a:br>
            <a:endParaRPr lang="en-CA" sz="6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4000" dirty="0"/>
              <a:t>GO-TO</a:t>
            </a:r>
            <a:r>
              <a:rPr lang="en-CA" dirty="0"/>
              <a:t> outside source for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General writing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Research and citation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Subject-specific writing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Job search writing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ESL-specific grammar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/>
          </a:p>
          <a:p>
            <a:pPr marL="0" indent="0">
              <a:buNone/>
            </a:pPr>
            <a:r>
              <a:rPr lang="en-CA" dirty="0"/>
              <a:t>Task: choose one area and find one subsection that interests you.</a:t>
            </a:r>
          </a:p>
        </p:txBody>
      </p:sp>
    </p:spTree>
    <p:extLst>
      <p:ext uri="{BB962C8B-B14F-4D97-AF65-F5344CB8AC3E}">
        <p14:creationId xmlns:p14="http://schemas.microsoft.com/office/powerpoint/2010/main" val="687048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478</Words>
  <Application>Microsoft Office PowerPoint</Application>
  <PresentationFormat>Widescreen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Go-to Websites for Academic Success</vt:lpstr>
      <vt:lpstr>Today’s Plan</vt:lpstr>
      <vt:lpstr>Introduction</vt:lpstr>
      <vt:lpstr>#1 https://services.viu.ca/writing-centre/resources </vt:lpstr>
      <vt:lpstr>#2 https://learningmatters.viu.ca/ </vt:lpstr>
      <vt:lpstr>#3 https://libguides.viu.ca/?b=s </vt:lpstr>
      <vt:lpstr>PowerPoint Presentation</vt:lpstr>
      <vt:lpstr>#4 https://international.viu.ca/sites/default/files/lc_recommended_websites_s20.pdf  </vt:lpstr>
      <vt:lpstr> + https://owl.purdue.edu/owl/purdue_owl.html </vt:lpstr>
      <vt:lpstr>Your Suggestions?</vt:lpstr>
      <vt:lpstr>Thank you! </vt:lpstr>
    </vt:vector>
  </TitlesOfParts>
  <Company>Vancouver Island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Websites  to Improve Listening, Pronunciation, etc.</dc:title>
  <dc:creator>Sylvia Arnold</dc:creator>
  <cp:lastModifiedBy>Sylvia Arnold</cp:lastModifiedBy>
  <cp:revision>12</cp:revision>
  <cp:lastPrinted>2018-06-15T18:13:46Z</cp:lastPrinted>
  <dcterms:created xsi:type="dcterms:W3CDTF">2018-06-15T17:07:38Z</dcterms:created>
  <dcterms:modified xsi:type="dcterms:W3CDTF">2020-05-14T22:22:21Z</dcterms:modified>
</cp:coreProperties>
</file>