
<file path=[Content_Types].xml><?xml version="1.0" encoding="utf-8"?>
<Types xmlns="http://schemas.openxmlformats.org/package/2006/content-types">
  <Default Extension="gif" ContentType="image/gi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6.xml" ContentType="application/vnd.openxmlformats-officedocument.theme+xml"/>
  <Override PartName="/ppt/slideLayouts/slideLayout23.xml" ContentType="application/vnd.openxmlformats-officedocument.presentationml.slideLayout+xml"/>
  <Override PartName="/ppt/theme/theme7.xml" ContentType="application/vnd.openxmlformats-officedocument.theme+xml"/>
  <Override PartName="/ppt/slideLayouts/slideLayout24.xml" ContentType="application/vnd.openxmlformats-officedocument.presentationml.slideLayout+xml"/>
  <Override PartName="/ppt/theme/theme8.xml" ContentType="application/vnd.openxmlformats-officedocument.theme+xml"/>
  <Override PartName="/ppt/slideLayouts/slideLayout2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2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 id="2147483656" r:id="rId3"/>
    <p:sldMasterId id="2147483659" r:id="rId4"/>
    <p:sldMasterId id="2147483666" r:id="rId5"/>
    <p:sldMasterId id="2147483672" r:id="rId6"/>
    <p:sldMasterId id="2147483670" r:id="rId7"/>
    <p:sldMasterId id="2147483765" r:id="rId8"/>
    <p:sldMasterId id="2147483767" r:id="rId9"/>
  </p:sldMasterIdLst>
  <p:notesMasterIdLst>
    <p:notesMasterId r:id="rId80"/>
  </p:notesMasterIdLst>
  <p:handoutMasterIdLst>
    <p:handoutMasterId r:id="rId81"/>
  </p:handoutMasterIdLst>
  <p:sldIdLst>
    <p:sldId id="276" r:id="rId10"/>
    <p:sldId id="278" r:id="rId11"/>
    <p:sldId id="279" r:id="rId12"/>
    <p:sldId id="299" r:id="rId13"/>
    <p:sldId id="298" r:id="rId14"/>
    <p:sldId id="300" r:id="rId15"/>
    <p:sldId id="301" r:id="rId16"/>
    <p:sldId id="302" r:id="rId17"/>
    <p:sldId id="304" r:id="rId18"/>
    <p:sldId id="310" r:id="rId19"/>
    <p:sldId id="308" r:id="rId20"/>
    <p:sldId id="537" r:id="rId21"/>
    <p:sldId id="538" r:id="rId22"/>
    <p:sldId id="309" r:id="rId23"/>
    <p:sldId id="311" r:id="rId24"/>
    <p:sldId id="312" r:id="rId25"/>
    <p:sldId id="313" r:id="rId26"/>
    <p:sldId id="314" r:id="rId27"/>
    <p:sldId id="317" r:id="rId28"/>
    <p:sldId id="315" r:id="rId29"/>
    <p:sldId id="316" r:id="rId30"/>
    <p:sldId id="318" r:id="rId31"/>
    <p:sldId id="539" r:id="rId32"/>
    <p:sldId id="609" r:id="rId33"/>
    <p:sldId id="520" r:id="rId34"/>
    <p:sldId id="489" r:id="rId35"/>
    <p:sldId id="533" r:id="rId36"/>
    <p:sldId id="546" r:id="rId37"/>
    <p:sldId id="562" r:id="rId38"/>
    <p:sldId id="621" r:id="rId39"/>
    <p:sldId id="491" r:id="rId40"/>
    <p:sldId id="622" r:id="rId41"/>
    <p:sldId id="623" r:id="rId42"/>
    <p:sldId id="624" r:id="rId43"/>
    <p:sldId id="604" r:id="rId44"/>
    <p:sldId id="521" r:id="rId45"/>
    <p:sldId id="608" r:id="rId46"/>
    <p:sldId id="541" r:id="rId47"/>
    <p:sldId id="585" r:id="rId48"/>
    <p:sldId id="554" r:id="rId49"/>
    <p:sldId id="460" r:id="rId50"/>
    <p:sldId id="598" r:id="rId51"/>
    <p:sldId id="461" r:id="rId52"/>
    <p:sldId id="644" r:id="rId53"/>
    <p:sldId id="463" r:id="rId54"/>
    <p:sldId id="645" r:id="rId55"/>
    <p:sldId id="643" r:id="rId56"/>
    <p:sldId id="634" r:id="rId57"/>
    <p:sldId id="582" r:id="rId58"/>
    <p:sldId id="395" r:id="rId59"/>
    <p:sldId id="529" r:id="rId60"/>
    <p:sldId id="548" r:id="rId61"/>
    <p:sldId id="528" r:id="rId62"/>
    <p:sldId id="405" r:id="rId63"/>
    <p:sldId id="527" r:id="rId64"/>
    <p:sldId id="526" r:id="rId65"/>
    <p:sldId id="563" r:id="rId66"/>
    <p:sldId id="638" r:id="rId67"/>
    <p:sldId id="591" r:id="rId68"/>
    <p:sldId id="410" r:id="rId69"/>
    <p:sldId id="636" r:id="rId70"/>
    <p:sldId id="637" r:id="rId71"/>
    <p:sldId id="413" r:id="rId72"/>
    <p:sldId id="532" r:id="rId73"/>
    <p:sldId id="611" r:id="rId74"/>
    <p:sldId id="649" r:id="rId75"/>
    <p:sldId id="650" r:id="rId76"/>
    <p:sldId id="540" r:id="rId77"/>
    <p:sldId id="289" r:id="rId78"/>
    <p:sldId id="295" r:id="rId79"/>
  </p:sldIdLst>
  <p:sldSz cx="9144000" cy="5143500" type="screen16x9"/>
  <p:notesSz cx="7772400" cy="14173200"/>
  <p:custDataLst>
    <p:tags r:id="rId82"/>
  </p:custDataLst>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 uri="{2D200454-40CA-4A62-9FC3-DE9A4176ACB9}">
      <p15:notesGuideLst xmlns:p15="http://schemas.microsoft.com/office/powerpoint/2012/main">
        <p15:guide id="1" orient="horz" pos="4464" userDrawn="1">
          <p15:clr>
            <a:srgbClr val="A4A3A4"/>
          </p15:clr>
        </p15:guide>
        <p15:guide id="2" pos="244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5BDCF"/>
    <a:srgbClr val="B7D342"/>
    <a:srgbClr val="71BCE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53" autoAdjust="0"/>
    <p:restoredTop sz="95847" autoAdjust="0"/>
  </p:normalViewPr>
  <p:slideViewPr>
    <p:cSldViewPr snapToGrid="0" showGuides="1">
      <p:cViewPr varScale="1">
        <p:scale>
          <a:sx n="92" d="100"/>
          <a:sy n="92" d="100"/>
        </p:scale>
        <p:origin x="66" y="84"/>
      </p:cViewPr>
      <p:guideLst>
        <p:guide orient="horz" pos="1621"/>
        <p:guide pos="2880"/>
      </p:guideLst>
    </p:cSldViewPr>
  </p:slideViewPr>
  <p:notesTextViewPr>
    <p:cViewPr>
      <p:scale>
        <a:sx n="3" d="2"/>
        <a:sy n="3" d="2"/>
      </p:scale>
      <p:origin x="0" y="0"/>
    </p:cViewPr>
  </p:notesTextViewPr>
  <p:sorterViewPr>
    <p:cViewPr>
      <p:scale>
        <a:sx n="66" d="100"/>
        <a:sy n="66" d="100"/>
      </p:scale>
      <p:origin x="0" y="0"/>
    </p:cViewPr>
  </p:sorterViewPr>
  <p:notesViewPr>
    <p:cSldViewPr snapToGrid="0" showGuides="1">
      <p:cViewPr varScale="1">
        <p:scale>
          <a:sx n="52" d="100"/>
          <a:sy n="52" d="100"/>
        </p:scale>
        <p:origin x="-2892" y="-108"/>
      </p:cViewPr>
      <p:guideLst>
        <p:guide orient="horz" pos="4464"/>
        <p:guide pos="244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slide" Target="slides/slide67.xml"/><Relationship Id="rId84"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tags" Target="tags/tag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handoutMaster" Target="handoutMasters/handoutMaster1.xml"/><Relationship Id="rId86"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040" cy="708660"/>
          </a:xfrm>
          <a:prstGeom prst="rect">
            <a:avLst/>
          </a:prstGeom>
        </p:spPr>
        <p:txBody>
          <a:bodyPr vert="horz" lIns="125389" tIns="62695" rIns="125389" bIns="62695" rtlCol="0"/>
          <a:lstStyle>
            <a:lvl1pPr algn="l" fontAlgn="auto">
              <a:spcBef>
                <a:spcPts val="0"/>
              </a:spcBef>
              <a:spcAft>
                <a:spcPts val="0"/>
              </a:spcAft>
              <a:defRPr sz="1700">
                <a:latin typeface="+mn-lt"/>
                <a:ea typeface="+mn-ea"/>
                <a:cs typeface="+mn-cs"/>
              </a:defRPr>
            </a:lvl1pPr>
          </a:lstStyle>
          <a:p>
            <a:pPr>
              <a:defRPr/>
            </a:pPr>
            <a:endParaRPr lang="en-GB"/>
          </a:p>
        </p:txBody>
      </p:sp>
      <p:sp>
        <p:nvSpPr>
          <p:cNvPr id="3" name="Date Placeholder 2"/>
          <p:cNvSpPr>
            <a:spLocks noGrp="1"/>
          </p:cNvSpPr>
          <p:nvPr>
            <p:ph type="dt" sz="quarter" idx="1"/>
          </p:nvPr>
        </p:nvSpPr>
        <p:spPr>
          <a:xfrm>
            <a:off x="4402561" y="0"/>
            <a:ext cx="3368040" cy="708660"/>
          </a:xfrm>
          <a:prstGeom prst="rect">
            <a:avLst/>
          </a:prstGeom>
        </p:spPr>
        <p:txBody>
          <a:bodyPr vert="horz" wrap="square" lIns="125389" tIns="62695" rIns="125389" bIns="62695" numCol="1" anchor="t" anchorCtr="0" compatLnSpc="1">
            <a:prstTxWarp prst="textNoShape">
              <a:avLst/>
            </a:prstTxWarp>
          </a:bodyPr>
          <a:lstStyle>
            <a:lvl1pPr algn="r">
              <a:defRPr sz="1700">
                <a:latin typeface="Calibri" charset="0"/>
              </a:defRPr>
            </a:lvl1pPr>
          </a:lstStyle>
          <a:p>
            <a:fld id="{9281184C-A788-B548-A910-B2B98E949AEA}" type="datetimeFigureOut">
              <a:rPr lang="en-GB"/>
              <a:pPr/>
              <a:t>13/09/2019</a:t>
            </a:fld>
            <a:endParaRPr lang="en-GB"/>
          </a:p>
        </p:txBody>
      </p:sp>
      <p:sp>
        <p:nvSpPr>
          <p:cNvPr id="4" name="Footer Placeholder 3"/>
          <p:cNvSpPr>
            <a:spLocks noGrp="1"/>
          </p:cNvSpPr>
          <p:nvPr>
            <p:ph type="ftr" sz="quarter" idx="2"/>
          </p:nvPr>
        </p:nvSpPr>
        <p:spPr>
          <a:xfrm>
            <a:off x="0" y="13462081"/>
            <a:ext cx="3368040" cy="708660"/>
          </a:xfrm>
          <a:prstGeom prst="rect">
            <a:avLst/>
          </a:prstGeom>
        </p:spPr>
        <p:txBody>
          <a:bodyPr vert="horz" lIns="125389" tIns="62695" rIns="125389" bIns="62695" rtlCol="0" anchor="b"/>
          <a:lstStyle>
            <a:lvl1pPr algn="l" fontAlgn="auto">
              <a:spcBef>
                <a:spcPts val="0"/>
              </a:spcBef>
              <a:spcAft>
                <a:spcPts val="0"/>
              </a:spcAft>
              <a:defRPr sz="1700">
                <a:latin typeface="+mn-lt"/>
                <a:ea typeface="+mn-ea"/>
                <a:cs typeface="+mn-cs"/>
              </a:defRPr>
            </a:lvl1pPr>
          </a:lstStyle>
          <a:p>
            <a:pPr>
              <a:defRPr/>
            </a:pPr>
            <a:endParaRPr lang="en-GB"/>
          </a:p>
        </p:txBody>
      </p:sp>
      <p:sp>
        <p:nvSpPr>
          <p:cNvPr id="5" name="Slide Number Placeholder 4"/>
          <p:cNvSpPr>
            <a:spLocks noGrp="1"/>
          </p:cNvSpPr>
          <p:nvPr>
            <p:ph type="sldNum" sz="quarter" idx="3"/>
          </p:nvPr>
        </p:nvSpPr>
        <p:spPr>
          <a:xfrm>
            <a:off x="4402561" y="13462081"/>
            <a:ext cx="3368040" cy="708660"/>
          </a:xfrm>
          <a:prstGeom prst="rect">
            <a:avLst/>
          </a:prstGeom>
        </p:spPr>
        <p:txBody>
          <a:bodyPr vert="horz" wrap="square" lIns="125389" tIns="62695" rIns="125389" bIns="62695" numCol="1" anchor="b" anchorCtr="0" compatLnSpc="1">
            <a:prstTxWarp prst="textNoShape">
              <a:avLst/>
            </a:prstTxWarp>
          </a:bodyPr>
          <a:lstStyle>
            <a:lvl1pPr algn="r">
              <a:defRPr sz="1700">
                <a:latin typeface="Calibri" charset="0"/>
              </a:defRPr>
            </a:lvl1pPr>
          </a:lstStyle>
          <a:p>
            <a:fld id="{D037790A-AB03-DA42-9B72-D75B9779D35E}" type="slidenum">
              <a:rPr lang="en-GB"/>
              <a:pPr/>
              <a:t>‹#›</a:t>
            </a:fld>
            <a:endParaRPr lang="en-GB"/>
          </a:p>
        </p:txBody>
      </p:sp>
    </p:spTree>
    <p:extLst>
      <p:ext uri="{BB962C8B-B14F-4D97-AF65-F5344CB8AC3E}">
        <p14:creationId xmlns:p14="http://schemas.microsoft.com/office/powerpoint/2010/main" val="2487907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040" cy="708660"/>
          </a:xfrm>
          <a:prstGeom prst="rect">
            <a:avLst/>
          </a:prstGeom>
        </p:spPr>
        <p:txBody>
          <a:bodyPr vert="horz" lIns="125389" tIns="62695" rIns="125389" bIns="62695" rtlCol="0"/>
          <a:lstStyle>
            <a:lvl1pPr algn="l" fontAlgn="auto">
              <a:spcBef>
                <a:spcPts val="0"/>
              </a:spcBef>
              <a:spcAft>
                <a:spcPts val="0"/>
              </a:spcAft>
              <a:defRPr sz="1700">
                <a:latin typeface="+mn-lt"/>
                <a:ea typeface="+mn-ea"/>
                <a:cs typeface="+mn-cs"/>
              </a:defRPr>
            </a:lvl1pPr>
          </a:lstStyle>
          <a:p>
            <a:pPr>
              <a:defRPr/>
            </a:pPr>
            <a:endParaRPr lang="en-GB"/>
          </a:p>
        </p:txBody>
      </p:sp>
      <p:sp>
        <p:nvSpPr>
          <p:cNvPr id="3" name="Date Placeholder 2"/>
          <p:cNvSpPr>
            <a:spLocks noGrp="1"/>
          </p:cNvSpPr>
          <p:nvPr>
            <p:ph type="dt" idx="1"/>
          </p:nvPr>
        </p:nvSpPr>
        <p:spPr>
          <a:xfrm>
            <a:off x="4402561" y="0"/>
            <a:ext cx="3368040" cy="708660"/>
          </a:xfrm>
          <a:prstGeom prst="rect">
            <a:avLst/>
          </a:prstGeom>
        </p:spPr>
        <p:txBody>
          <a:bodyPr vert="horz" wrap="square" lIns="125389" tIns="62695" rIns="125389" bIns="62695" numCol="1" anchor="t" anchorCtr="0" compatLnSpc="1">
            <a:prstTxWarp prst="textNoShape">
              <a:avLst/>
            </a:prstTxWarp>
          </a:bodyPr>
          <a:lstStyle>
            <a:lvl1pPr algn="r">
              <a:defRPr sz="1700">
                <a:latin typeface="Calibri" charset="0"/>
              </a:defRPr>
            </a:lvl1pPr>
          </a:lstStyle>
          <a:p>
            <a:fld id="{4C03ED2F-40EC-204A-B8E0-EA6854267915}" type="datetimeFigureOut">
              <a:rPr lang="en-GB"/>
              <a:pPr/>
              <a:t>13/09/2019</a:t>
            </a:fld>
            <a:endParaRPr lang="en-GB"/>
          </a:p>
        </p:txBody>
      </p:sp>
      <p:sp>
        <p:nvSpPr>
          <p:cNvPr id="4" name="Slide Image Placeholder 3"/>
          <p:cNvSpPr>
            <a:spLocks noGrp="1" noRot="1" noChangeAspect="1"/>
          </p:cNvSpPr>
          <p:nvPr>
            <p:ph type="sldImg" idx="2"/>
          </p:nvPr>
        </p:nvSpPr>
        <p:spPr>
          <a:xfrm>
            <a:off x="-838200" y="1063625"/>
            <a:ext cx="9448800" cy="5314950"/>
          </a:xfrm>
          <a:prstGeom prst="rect">
            <a:avLst/>
          </a:prstGeom>
          <a:noFill/>
          <a:ln w="12700">
            <a:solidFill>
              <a:prstClr val="black"/>
            </a:solidFill>
          </a:ln>
        </p:spPr>
        <p:txBody>
          <a:bodyPr vert="horz" lIns="125389" tIns="62695" rIns="125389" bIns="62695" rtlCol="0" anchor="ctr"/>
          <a:lstStyle/>
          <a:p>
            <a:pPr lvl="0"/>
            <a:endParaRPr lang="en-GB" noProof="0"/>
          </a:p>
        </p:txBody>
      </p:sp>
      <p:sp>
        <p:nvSpPr>
          <p:cNvPr id="5" name="Notes Placeholder 4"/>
          <p:cNvSpPr>
            <a:spLocks noGrp="1"/>
          </p:cNvSpPr>
          <p:nvPr>
            <p:ph type="body" sz="quarter" idx="3"/>
          </p:nvPr>
        </p:nvSpPr>
        <p:spPr>
          <a:xfrm>
            <a:off x="777240" y="6732270"/>
            <a:ext cx="6217920" cy="6377940"/>
          </a:xfrm>
          <a:prstGeom prst="rect">
            <a:avLst/>
          </a:prstGeom>
        </p:spPr>
        <p:txBody>
          <a:bodyPr vert="horz" lIns="125389" tIns="62695" rIns="125389" bIns="6269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13462081"/>
            <a:ext cx="3368040" cy="708660"/>
          </a:xfrm>
          <a:prstGeom prst="rect">
            <a:avLst/>
          </a:prstGeom>
        </p:spPr>
        <p:txBody>
          <a:bodyPr vert="horz" lIns="125389" tIns="62695" rIns="125389" bIns="62695" rtlCol="0" anchor="b"/>
          <a:lstStyle>
            <a:lvl1pPr algn="l" fontAlgn="auto">
              <a:spcBef>
                <a:spcPts val="0"/>
              </a:spcBef>
              <a:spcAft>
                <a:spcPts val="0"/>
              </a:spcAft>
              <a:defRPr sz="170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4402561" y="13462081"/>
            <a:ext cx="3368040" cy="708660"/>
          </a:xfrm>
          <a:prstGeom prst="rect">
            <a:avLst/>
          </a:prstGeom>
        </p:spPr>
        <p:txBody>
          <a:bodyPr vert="horz" wrap="square" lIns="125389" tIns="62695" rIns="125389" bIns="62695" numCol="1" anchor="b" anchorCtr="0" compatLnSpc="1">
            <a:prstTxWarp prst="textNoShape">
              <a:avLst/>
            </a:prstTxWarp>
          </a:bodyPr>
          <a:lstStyle>
            <a:lvl1pPr algn="r">
              <a:defRPr sz="1700">
                <a:latin typeface="Calibri" charset="0"/>
              </a:defRPr>
            </a:lvl1pPr>
          </a:lstStyle>
          <a:p>
            <a:fld id="{120AA3E4-B7FC-554E-B61E-64D94E184431}" type="slidenum">
              <a:rPr lang="en-GB"/>
              <a:pPr/>
              <a:t>‹#›</a:t>
            </a:fld>
            <a:endParaRPr lang="en-GB"/>
          </a:p>
        </p:txBody>
      </p:sp>
    </p:spTree>
    <p:extLst>
      <p:ext uri="{BB962C8B-B14F-4D97-AF65-F5344CB8AC3E}">
        <p14:creationId xmlns:p14="http://schemas.microsoft.com/office/powerpoint/2010/main" val="16862097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838200" y="1063625"/>
            <a:ext cx="9448800" cy="53149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48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482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1018785" indent="-391840" eaLnBrk="0" hangingPunct="0">
              <a:defRPr>
                <a:solidFill>
                  <a:schemeClr val="tx1"/>
                </a:solidFill>
                <a:latin typeface="Arial" charset="0"/>
                <a:ea typeface="ＭＳ Ｐゴシック" charset="0"/>
              </a:defRPr>
            </a:lvl2pPr>
            <a:lvl3pPr marL="1567361" indent="-313472" eaLnBrk="0" hangingPunct="0">
              <a:defRPr>
                <a:solidFill>
                  <a:schemeClr val="tx1"/>
                </a:solidFill>
                <a:latin typeface="Arial" charset="0"/>
                <a:ea typeface="ＭＳ Ｐゴシック" charset="0"/>
              </a:defRPr>
            </a:lvl3pPr>
            <a:lvl4pPr marL="2194306" indent="-313472" eaLnBrk="0" hangingPunct="0">
              <a:defRPr>
                <a:solidFill>
                  <a:schemeClr val="tx1"/>
                </a:solidFill>
                <a:latin typeface="Arial" charset="0"/>
                <a:ea typeface="ＭＳ Ｐゴシック" charset="0"/>
              </a:defRPr>
            </a:lvl4pPr>
            <a:lvl5pPr marL="2821252" indent="-313472" eaLnBrk="0" hangingPunct="0">
              <a:defRPr>
                <a:solidFill>
                  <a:schemeClr val="tx1"/>
                </a:solidFill>
                <a:latin typeface="Arial" charset="0"/>
                <a:ea typeface="ＭＳ Ｐゴシック" charset="0"/>
              </a:defRPr>
            </a:lvl5pPr>
            <a:lvl6pPr marL="3448196" indent="-313472" eaLnBrk="0" fontAlgn="base" hangingPunct="0">
              <a:spcBef>
                <a:spcPct val="0"/>
              </a:spcBef>
              <a:spcAft>
                <a:spcPct val="0"/>
              </a:spcAft>
              <a:defRPr>
                <a:solidFill>
                  <a:schemeClr val="tx1"/>
                </a:solidFill>
                <a:latin typeface="Arial" charset="0"/>
                <a:ea typeface="ＭＳ Ｐゴシック" charset="0"/>
              </a:defRPr>
            </a:lvl6pPr>
            <a:lvl7pPr marL="4075141" indent="-313472" eaLnBrk="0" fontAlgn="base" hangingPunct="0">
              <a:spcBef>
                <a:spcPct val="0"/>
              </a:spcBef>
              <a:spcAft>
                <a:spcPct val="0"/>
              </a:spcAft>
              <a:defRPr>
                <a:solidFill>
                  <a:schemeClr val="tx1"/>
                </a:solidFill>
                <a:latin typeface="Arial" charset="0"/>
                <a:ea typeface="ＭＳ Ｐゴシック" charset="0"/>
              </a:defRPr>
            </a:lvl7pPr>
            <a:lvl8pPr marL="4702085" indent="-313472" eaLnBrk="0" fontAlgn="base" hangingPunct="0">
              <a:spcBef>
                <a:spcPct val="0"/>
              </a:spcBef>
              <a:spcAft>
                <a:spcPct val="0"/>
              </a:spcAft>
              <a:defRPr>
                <a:solidFill>
                  <a:schemeClr val="tx1"/>
                </a:solidFill>
                <a:latin typeface="Arial" charset="0"/>
                <a:ea typeface="ＭＳ Ｐゴシック" charset="0"/>
              </a:defRPr>
            </a:lvl8pPr>
            <a:lvl9pPr marL="5329030" indent="-31347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9F18AE7-1A62-404F-9E01-797BCB4003D6}" type="slidenum">
              <a:rPr lang="en-GB">
                <a:latin typeface="Calibri" charset="0"/>
              </a:rPr>
              <a:pPr eaLnBrk="1" hangingPunct="1"/>
              <a:t>1</a:t>
            </a:fld>
            <a:endParaRPr lang="en-GB">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838200" y="1063625"/>
            <a:ext cx="9448800" cy="53149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78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78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1018785" indent="-391840" eaLnBrk="0" hangingPunct="0">
              <a:defRPr>
                <a:solidFill>
                  <a:schemeClr val="tx1"/>
                </a:solidFill>
                <a:latin typeface="Arial" charset="0"/>
                <a:ea typeface="ＭＳ Ｐゴシック" charset="0"/>
              </a:defRPr>
            </a:lvl2pPr>
            <a:lvl3pPr marL="1567361" indent="-313472" eaLnBrk="0" hangingPunct="0">
              <a:defRPr>
                <a:solidFill>
                  <a:schemeClr val="tx1"/>
                </a:solidFill>
                <a:latin typeface="Arial" charset="0"/>
                <a:ea typeface="ＭＳ Ｐゴシック" charset="0"/>
              </a:defRPr>
            </a:lvl3pPr>
            <a:lvl4pPr marL="2194306" indent="-313472" eaLnBrk="0" hangingPunct="0">
              <a:defRPr>
                <a:solidFill>
                  <a:schemeClr val="tx1"/>
                </a:solidFill>
                <a:latin typeface="Arial" charset="0"/>
                <a:ea typeface="ＭＳ Ｐゴシック" charset="0"/>
              </a:defRPr>
            </a:lvl4pPr>
            <a:lvl5pPr marL="2821252" indent="-313472" eaLnBrk="0" hangingPunct="0">
              <a:defRPr>
                <a:solidFill>
                  <a:schemeClr val="tx1"/>
                </a:solidFill>
                <a:latin typeface="Arial" charset="0"/>
                <a:ea typeface="ＭＳ Ｐゴシック" charset="0"/>
              </a:defRPr>
            </a:lvl5pPr>
            <a:lvl6pPr marL="3448196" indent="-313472" eaLnBrk="0" fontAlgn="base" hangingPunct="0">
              <a:spcBef>
                <a:spcPct val="0"/>
              </a:spcBef>
              <a:spcAft>
                <a:spcPct val="0"/>
              </a:spcAft>
              <a:defRPr>
                <a:solidFill>
                  <a:schemeClr val="tx1"/>
                </a:solidFill>
                <a:latin typeface="Arial" charset="0"/>
                <a:ea typeface="ＭＳ Ｐゴシック" charset="0"/>
              </a:defRPr>
            </a:lvl6pPr>
            <a:lvl7pPr marL="4075141" indent="-313472" eaLnBrk="0" fontAlgn="base" hangingPunct="0">
              <a:spcBef>
                <a:spcPct val="0"/>
              </a:spcBef>
              <a:spcAft>
                <a:spcPct val="0"/>
              </a:spcAft>
              <a:defRPr>
                <a:solidFill>
                  <a:schemeClr val="tx1"/>
                </a:solidFill>
                <a:latin typeface="Arial" charset="0"/>
                <a:ea typeface="ＭＳ Ｐゴシック" charset="0"/>
              </a:defRPr>
            </a:lvl7pPr>
            <a:lvl8pPr marL="4702085" indent="-313472" eaLnBrk="0" fontAlgn="base" hangingPunct="0">
              <a:spcBef>
                <a:spcPct val="0"/>
              </a:spcBef>
              <a:spcAft>
                <a:spcPct val="0"/>
              </a:spcAft>
              <a:defRPr>
                <a:solidFill>
                  <a:schemeClr val="tx1"/>
                </a:solidFill>
                <a:latin typeface="Arial" charset="0"/>
                <a:ea typeface="ＭＳ Ｐゴシック" charset="0"/>
              </a:defRPr>
            </a:lvl8pPr>
            <a:lvl9pPr marL="5329030" indent="-31347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BD4113A-99E9-ED4C-B796-86B8C63E3920}" type="slidenum">
              <a:rPr lang="en-GB">
                <a:latin typeface="Calibri" charset="0"/>
              </a:rPr>
              <a:pPr eaLnBrk="1" hangingPunct="1"/>
              <a:t>10</a:t>
            </a:fld>
            <a:endParaRPr lang="en-GB">
              <a:latin typeface="Calibri" charset="0"/>
            </a:endParaRPr>
          </a:p>
        </p:txBody>
      </p:sp>
    </p:spTree>
    <p:extLst>
      <p:ext uri="{BB962C8B-B14F-4D97-AF65-F5344CB8AC3E}">
        <p14:creationId xmlns:p14="http://schemas.microsoft.com/office/powerpoint/2010/main" val="421401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838200" y="1063625"/>
            <a:ext cx="9448800" cy="53149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78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78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1018785" indent="-391840" eaLnBrk="0" hangingPunct="0">
              <a:defRPr>
                <a:solidFill>
                  <a:schemeClr val="tx1"/>
                </a:solidFill>
                <a:latin typeface="Arial" charset="0"/>
                <a:ea typeface="ＭＳ Ｐゴシック" charset="0"/>
              </a:defRPr>
            </a:lvl2pPr>
            <a:lvl3pPr marL="1567361" indent="-313472" eaLnBrk="0" hangingPunct="0">
              <a:defRPr>
                <a:solidFill>
                  <a:schemeClr val="tx1"/>
                </a:solidFill>
                <a:latin typeface="Arial" charset="0"/>
                <a:ea typeface="ＭＳ Ｐゴシック" charset="0"/>
              </a:defRPr>
            </a:lvl3pPr>
            <a:lvl4pPr marL="2194306" indent="-313472" eaLnBrk="0" hangingPunct="0">
              <a:defRPr>
                <a:solidFill>
                  <a:schemeClr val="tx1"/>
                </a:solidFill>
                <a:latin typeface="Arial" charset="0"/>
                <a:ea typeface="ＭＳ Ｐゴシック" charset="0"/>
              </a:defRPr>
            </a:lvl4pPr>
            <a:lvl5pPr marL="2821252" indent="-313472" eaLnBrk="0" hangingPunct="0">
              <a:defRPr>
                <a:solidFill>
                  <a:schemeClr val="tx1"/>
                </a:solidFill>
                <a:latin typeface="Arial" charset="0"/>
                <a:ea typeface="ＭＳ Ｐゴシック" charset="0"/>
              </a:defRPr>
            </a:lvl5pPr>
            <a:lvl6pPr marL="3448196" indent="-313472" eaLnBrk="0" fontAlgn="base" hangingPunct="0">
              <a:spcBef>
                <a:spcPct val="0"/>
              </a:spcBef>
              <a:spcAft>
                <a:spcPct val="0"/>
              </a:spcAft>
              <a:defRPr>
                <a:solidFill>
                  <a:schemeClr val="tx1"/>
                </a:solidFill>
                <a:latin typeface="Arial" charset="0"/>
                <a:ea typeface="ＭＳ Ｐゴシック" charset="0"/>
              </a:defRPr>
            </a:lvl6pPr>
            <a:lvl7pPr marL="4075141" indent="-313472" eaLnBrk="0" fontAlgn="base" hangingPunct="0">
              <a:spcBef>
                <a:spcPct val="0"/>
              </a:spcBef>
              <a:spcAft>
                <a:spcPct val="0"/>
              </a:spcAft>
              <a:defRPr>
                <a:solidFill>
                  <a:schemeClr val="tx1"/>
                </a:solidFill>
                <a:latin typeface="Arial" charset="0"/>
                <a:ea typeface="ＭＳ Ｐゴシック" charset="0"/>
              </a:defRPr>
            </a:lvl7pPr>
            <a:lvl8pPr marL="4702085" indent="-313472" eaLnBrk="0" fontAlgn="base" hangingPunct="0">
              <a:spcBef>
                <a:spcPct val="0"/>
              </a:spcBef>
              <a:spcAft>
                <a:spcPct val="0"/>
              </a:spcAft>
              <a:defRPr>
                <a:solidFill>
                  <a:schemeClr val="tx1"/>
                </a:solidFill>
                <a:latin typeface="Arial" charset="0"/>
                <a:ea typeface="ＭＳ Ｐゴシック" charset="0"/>
              </a:defRPr>
            </a:lvl8pPr>
            <a:lvl9pPr marL="5329030" indent="-31347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BD4113A-99E9-ED4C-B796-86B8C63E3920}" type="slidenum">
              <a:rPr lang="en-GB">
                <a:latin typeface="Calibri" charset="0"/>
              </a:rPr>
              <a:pPr eaLnBrk="1" hangingPunct="1"/>
              <a:t>11</a:t>
            </a:fld>
            <a:endParaRPr lang="en-GB">
              <a:latin typeface="Calibri" charset="0"/>
            </a:endParaRPr>
          </a:p>
        </p:txBody>
      </p:sp>
    </p:spTree>
    <p:extLst>
      <p:ext uri="{BB962C8B-B14F-4D97-AF65-F5344CB8AC3E}">
        <p14:creationId xmlns:p14="http://schemas.microsoft.com/office/powerpoint/2010/main" val="3061989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838200" y="1063625"/>
            <a:ext cx="9448800" cy="53149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78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78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1018785" indent="-391840" eaLnBrk="0" hangingPunct="0">
              <a:defRPr>
                <a:solidFill>
                  <a:schemeClr val="tx1"/>
                </a:solidFill>
                <a:latin typeface="Arial" charset="0"/>
                <a:ea typeface="ＭＳ Ｐゴシック" charset="0"/>
              </a:defRPr>
            </a:lvl2pPr>
            <a:lvl3pPr marL="1567361" indent="-313472" eaLnBrk="0" hangingPunct="0">
              <a:defRPr>
                <a:solidFill>
                  <a:schemeClr val="tx1"/>
                </a:solidFill>
                <a:latin typeface="Arial" charset="0"/>
                <a:ea typeface="ＭＳ Ｐゴシック" charset="0"/>
              </a:defRPr>
            </a:lvl3pPr>
            <a:lvl4pPr marL="2194306" indent="-313472" eaLnBrk="0" hangingPunct="0">
              <a:defRPr>
                <a:solidFill>
                  <a:schemeClr val="tx1"/>
                </a:solidFill>
                <a:latin typeface="Arial" charset="0"/>
                <a:ea typeface="ＭＳ Ｐゴシック" charset="0"/>
              </a:defRPr>
            </a:lvl4pPr>
            <a:lvl5pPr marL="2821252" indent="-313472" eaLnBrk="0" hangingPunct="0">
              <a:defRPr>
                <a:solidFill>
                  <a:schemeClr val="tx1"/>
                </a:solidFill>
                <a:latin typeface="Arial" charset="0"/>
                <a:ea typeface="ＭＳ Ｐゴシック" charset="0"/>
              </a:defRPr>
            </a:lvl5pPr>
            <a:lvl6pPr marL="3448196" indent="-313472" eaLnBrk="0" fontAlgn="base" hangingPunct="0">
              <a:spcBef>
                <a:spcPct val="0"/>
              </a:spcBef>
              <a:spcAft>
                <a:spcPct val="0"/>
              </a:spcAft>
              <a:defRPr>
                <a:solidFill>
                  <a:schemeClr val="tx1"/>
                </a:solidFill>
                <a:latin typeface="Arial" charset="0"/>
                <a:ea typeface="ＭＳ Ｐゴシック" charset="0"/>
              </a:defRPr>
            </a:lvl6pPr>
            <a:lvl7pPr marL="4075141" indent="-313472" eaLnBrk="0" fontAlgn="base" hangingPunct="0">
              <a:spcBef>
                <a:spcPct val="0"/>
              </a:spcBef>
              <a:spcAft>
                <a:spcPct val="0"/>
              </a:spcAft>
              <a:defRPr>
                <a:solidFill>
                  <a:schemeClr val="tx1"/>
                </a:solidFill>
                <a:latin typeface="Arial" charset="0"/>
                <a:ea typeface="ＭＳ Ｐゴシック" charset="0"/>
              </a:defRPr>
            </a:lvl7pPr>
            <a:lvl8pPr marL="4702085" indent="-313472" eaLnBrk="0" fontAlgn="base" hangingPunct="0">
              <a:spcBef>
                <a:spcPct val="0"/>
              </a:spcBef>
              <a:spcAft>
                <a:spcPct val="0"/>
              </a:spcAft>
              <a:defRPr>
                <a:solidFill>
                  <a:schemeClr val="tx1"/>
                </a:solidFill>
                <a:latin typeface="Arial" charset="0"/>
                <a:ea typeface="ＭＳ Ｐゴシック" charset="0"/>
              </a:defRPr>
            </a:lvl8pPr>
            <a:lvl9pPr marL="5329030" indent="-31347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BD4113A-99E9-ED4C-B796-86B8C63E3920}" type="slidenum">
              <a:rPr lang="en-GB">
                <a:latin typeface="Calibri" charset="0"/>
              </a:rPr>
              <a:pPr eaLnBrk="1" hangingPunct="1"/>
              <a:t>14</a:t>
            </a:fld>
            <a:endParaRPr lang="en-GB">
              <a:latin typeface="Calibri" charset="0"/>
            </a:endParaRPr>
          </a:p>
        </p:txBody>
      </p:sp>
    </p:spTree>
    <p:extLst>
      <p:ext uri="{BB962C8B-B14F-4D97-AF65-F5344CB8AC3E}">
        <p14:creationId xmlns:p14="http://schemas.microsoft.com/office/powerpoint/2010/main" val="538228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838200" y="1063625"/>
            <a:ext cx="9448800" cy="53149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78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78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1018785" indent="-391840" eaLnBrk="0" hangingPunct="0">
              <a:defRPr>
                <a:solidFill>
                  <a:schemeClr val="tx1"/>
                </a:solidFill>
                <a:latin typeface="Arial" charset="0"/>
                <a:ea typeface="ＭＳ Ｐゴシック" charset="0"/>
              </a:defRPr>
            </a:lvl2pPr>
            <a:lvl3pPr marL="1567361" indent="-313472" eaLnBrk="0" hangingPunct="0">
              <a:defRPr>
                <a:solidFill>
                  <a:schemeClr val="tx1"/>
                </a:solidFill>
                <a:latin typeface="Arial" charset="0"/>
                <a:ea typeface="ＭＳ Ｐゴシック" charset="0"/>
              </a:defRPr>
            </a:lvl3pPr>
            <a:lvl4pPr marL="2194306" indent="-313472" eaLnBrk="0" hangingPunct="0">
              <a:defRPr>
                <a:solidFill>
                  <a:schemeClr val="tx1"/>
                </a:solidFill>
                <a:latin typeface="Arial" charset="0"/>
                <a:ea typeface="ＭＳ Ｐゴシック" charset="0"/>
              </a:defRPr>
            </a:lvl4pPr>
            <a:lvl5pPr marL="2821252" indent="-313472" eaLnBrk="0" hangingPunct="0">
              <a:defRPr>
                <a:solidFill>
                  <a:schemeClr val="tx1"/>
                </a:solidFill>
                <a:latin typeface="Arial" charset="0"/>
                <a:ea typeface="ＭＳ Ｐゴシック" charset="0"/>
              </a:defRPr>
            </a:lvl5pPr>
            <a:lvl6pPr marL="3448196" indent="-313472" eaLnBrk="0" fontAlgn="base" hangingPunct="0">
              <a:spcBef>
                <a:spcPct val="0"/>
              </a:spcBef>
              <a:spcAft>
                <a:spcPct val="0"/>
              </a:spcAft>
              <a:defRPr>
                <a:solidFill>
                  <a:schemeClr val="tx1"/>
                </a:solidFill>
                <a:latin typeface="Arial" charset="0"/>
                <a:ea typeface="ＭＳ Ｐゴシック" charset="0"/>
              </a:defRPr>
            </a:lvl6pPr>
            <a:lvl7pPr marL="4075141" indent="-313472" eaLnBrk="0" fontAlgn="base" hangingPunct="0">
              <a:spcBef>
                <a:spcPct val="0"/>
              </a:spcBef>
              <a:spcAft>
                <a:spcPct val="0"/>
              </a:spcAft>
              <a:defRPr>
                <a:solidFill>
                  <a:schemeClr val="tx1"/>
                </a:solidFill>
                <a:latin typeface="Arial" charset="0"/>
                <a:ea typeface="ＭＳ Ｐゴシック" charset="0"/>
              </a:defRPr>
            </a:lvl7pPr>
            <a:lvl8pPr marL="4702085" indent="-313472" eaLnBrk="0" fontAlgn="base" hangingPunct="0">
              <a:spcBef>
                <a:spcPct val="0"/>
              </a:spcBef>
              <a:spcAft>
                <a:spcPct val="0"/>
              </a:spcAft>
              <a:defRPr>
                <a:solidFill>
                  <a:schemeClr val="tx1"/>
                </a:solidFill>
                <a:latin typeface="Arial" charset="0"/>
                <a:ea typeface="ＭＳ Ｐゴシック" charset="0"/>
              </a:defRPr>
            </a:lvl8pPr>
            <a:lvl9pPr marL="5329030" indent="-31347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BD4113A-99E9-ED4C-B796-86B8C63E3920}" type="slidenum">
              <a:rPr lang="en-GB">
                <a:latin typeface="Calibri" charset="0"/>
              </a:rPr>
              <a:pPr eaLnBrk="1" hangingPunct="1"/>
              <a:t>15</a:t>
            </a:fld>
            <a:endParaRPr lang="en-GB">
              <a:latin typeface="Calibri" charset="0"/>
            </a:endParaRPr>
          </a:p>
        </p:txBody>
      </p:sp>
    </p:spTree>
    <p:extLst>
      <p:ext uri="{BB962C8B-B14F-4D97-AF65-F5344CB8AC3E}">
        <p14:creationId xmlns:p14="http://schemas.microsoft.com/office/powerpoint/2010/main" val="63154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838200" y="1063625"/>
            <a:ext cx="9448800" cy="53149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78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78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1018785" indent="-391840" eaLnBrk="0" hangingPunct="0">
              <a:defRPr>
                <a:solidFill>
                  <a:schemeClr val="tx1"/>
                </a:solidFill>
                <a:latin typeface="Arial" charset="0"/>
                <a:ea typeface="ＭＳ Ｐゴシック" charset="0"/>
              </a:defRPr>
            </a:lvl2pPr>
            <a:lvl3pPr marL="1567361" indent="-313472" eaLnBrk="0" hangingPunct="0">
              <a:defRPr>
                <a:solidFill>
                  <a:schemeClr val="tx1"/>
                </a:solidFill>
                <a:latin typeface="Arial" charset="0"/>
                <a:ea typeface="ＭＳ Ｐゴシック" charset="0"/>
              </a:defRPr>
            </a:lvl3pPr>
            <a:lvl4pPr marL="2194306" indent="-313472" eaLnBrk="0" hangingPunct="0">
              <a:defRPr>
                <a:solidFill>
                  <a:schemeClr val="tx1"/>
                </a:solidFill>
                <a:latin typeface="Arial" charset="0"/>
                <a:ea typeface="ＭＳ Ｐゴシック" charset="0"/>
              </a:defRPr>
            </a:lvl4pPr>
            <a:lvl5pPr marL="2821252" indent="-313472" eaLnBrk="0" hangingPunct="0">
              <a:defRPr>
                <a:solidFill>
                  <a:schemeClr val="tx1"/>
                </a:solidFill>
                <a:latin typeface="Arial" charset="0"/>
                <a:ea typeface="ＭＳ Ｐゴシック" charset="0"/>
              </a:defRPr>
            </a:lvl5pPr>
            <a:lvl6pPr marL="3448196" indent="-313472" eaLnBrk="0" fontAlgn="base" hangingPunct="0">
              <a:spcBef>
                <a:spcPct val="0"/>
              </a:spcBef>
              <a:spcAft>
                <a:spcPct val="0"/>
              </a:spcAft>
              <a:defRPr>
                <a:solidFill>
                  <a:schemeClr val="tx1"/>
                </a:solidFill>
                <a:latin typeface="Arial" charset="0"/>
                <a:ea typeface="ＭＳ Ｐゴシック" charset="0"/>
              </a:defRPr>
            </a:lvl6pPr>
            <a:lvl7pPr marL="4075141" indent="-313472" eaLnBrk="0" fontAlgn="base" hangingPunct="0">
              <a:spcBef>
                <a:spcPct val="0"/>
              </a:spcBef>
              <a:spcAft>
                <a:spcPct val="0"/>
              </a:spcAft>
              <a:defRPr>
                <a:solidFill>
                  <a:schemeClr val="tx1"/>
                </a:solidFill>
                <a:latin typeface="Arial" charset="0"/>
                <a:ea typeface="ＭＳ Ｐゴシック" charset="0"/>
              </a:defRPr>
            </a:lvl7pPr>
            <a:lvl8pPr marL="4702085" indent="-313472" eaLnBrk="0" fontAlgn="base" hangingPunct="0">
              <a:spcBef>
                <a:spcPct val="0"/>
              </a:spcBef>
              <a:spcAft>
                <a:spcPct val="0"/>
              </a:spcAft>
              <a:defRPr>
                <a:solidFill>
                  <a:schemeClr val="tx1"/>
                </a:solidFill>
                <a:latin typeface="Arial" charset="0"/>
                <a:ea typeface="ＭＳ Ｐゴシック" charset="0"/>
              </a:defRPr>
            </a:lvl8pPr>
            <a:lvl9pPr marL="5329030" indent="-31347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BD4113A-99E9-ED4C-B796-86B8C63E3920}" type="slidenum">
              <a:rPr lang="en-GB">
                <a:latin typeface="Calibri" charset="0"/>
              </a:rPr>
              <a:pPr eaLnBrk="1" hangingPunct="1"/>
              <a:t>16</a:t>
            </a:fld>
            <a:endParaRPr lang="en-GB">
              <a:latin typeface="Calibri" charset="0"/>
            </a:endParaRPr>
          </a:p>
        </p:txBody>
      </p:sp>
    </p:spTree>
    <p:extLst>
      <p:ext uri="{BB962C8B-B14F-4D97-AF65-F5344CB8AC3E}">
        <p14:creationId xmlns:p14="http://schemas.microsoft.com/office/powerpoint/2010/main" val="520717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838200" y="1063625"/>
            <a:ext cx="9448800" cy="53149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78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78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1018785" indent="-391840" eaLnBrk="0" hangingPunct="0">
              <a:defRPr>
                <a:solidFill>
                  <a:schemeClr val="tx1"/>
                </a:solidFill>
                <a:latin typeface="Arial" charset="0"/>
                <a:ea typeface="ＭＳ Ｐゴシック" charset="0"/>
              </a:defRPr>
            </a:lvl2pPr>
            <a:lvl3pPr marL="1567361" indent="-313472" eaLnBrk="0" hangingPunct="0">
              <a:defRPr>
                <a:solidFill>
                  <a:schemeClr val="tx1"/>
                </a:solidFill>
                <a:latin typeface="Arial" charset="0"/>
                <a:ea typeface="ＭＳ Ｐゴシック" charset="0"/>
              </a:defRPr>
            </a:lvl3pPr>
            <a:lvl4pPr marL="2194306" indent="-313472" eaLnBrk="0" hangingPunct="0">
              <a:defRPr>
                <a:solidFill>
                  <a:schemeClr val="tx1"/>
                </a:solidFill>
                <a:latin typeface="Arial" charset="0"/>
                <a:ea typeface="ＭＳ Ｐゴシック" charset="0"/>
              </a:defRPr>
            </a:lvl4pPr>
            <a:lvl5pPr marL="2821252" indent="-313472" eaLnBrk="0" hangingPunct="0">
              <a:defRPr>
                <a:solidFill>
                  <a:schemeClr val="tx1"/>
                </a:solidFill>
                <a:latin typeface="Arial" charset="0"/>
                <a:ea typeface="ＭＳ Ｐゴシック" charset="0"/>
              </a:defRPr>
            </a:lvl5pPr>
            <a:lvl6pPr marL="3448196" indent="-313472" eaLnBrk="0" fontAlgn="base" hangingPunct="0">
              <a:spcBef>
                <a:spcPct val="0"/>
              </a:spcBef>
              <a:spcAft>
                <a:spcPct val="0"/>
              </a:spcAft>
              <a:defRPr>
                <a:solidFill>
                  <a:schemeClr val="tx1"/>
                </a:solidFill>
                <a:latin typeface="Arial" charset="0"/>
                <a:ea typeface="ＭＳ Ｐゴシック" charset="0"/>
              </a:defRPr>
            </a:lvl6pPr>
            <a:lvl7pPr marL="4075141" indent="-313472" eaLnBrk="0" fontAlgn="base" hangingPunct="0">
              <a:spcBef>
                <a:spcPct val="0"/>
              </a:spcBef>
              <a:spcAft>
                <a:spcPct val="0"/>
              </a:spcAft>
              <a:defRPr>
                <a:solidFill>
                  <a:schemeClr val="tx1"/>
                </a:solidFill>
                <a:latin typeface="Arial" charset="0"/>
                <a:ea typeface="ＭＳ Ｐゴシック" charset="0"/>
              </a:defRPr>
            </a:lvl7pPr>
            <a:lvl8pPr marL="4702085" indent="-313472" eaLnBrk="0" fontAlgn="base" hangingPunct="0">
              <a:spcBef>
                <a:spcPct val="0"/>
              </a:spcBef>
              <a:spcAft>
                <a:spcPct val="0"/>
              </a:spcAft>
              <a:defRPr>
                <a:solidFill>
                  <a:schemeClr val="tx1"/>
                </a:solidFill>
                <a:latin typeface="Arial" charset="0"/>
                <a:ea typeface="ＭＳ Ｐゴシック" charset="0"/>
              </a:defRPr>
            </a:lvl8pPr>
            <a:lvl9pPr marL="5329030" indent="-31347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BD4113A-99E9-ED4C-B796-86B8C63E3920}" type="slidenum">
              <a:rPr lang="en-GB">
                <a:latin typeface="Calibri" charset="0"/>
              </a:rPr>
              <a:pPr eaLnBrk="1" hangingPunct="1"/>
              <a:t>17</a:t>
            </a:fld>
            <a:endParaRPr lang="en-GB">
              <a:latin typeface="Calibri" charset="0"/>
            </a:endParaRPr>
          </a:p>
        </p:txBody>
      </p:sp>
    </p:spTree>
    <p:extLst>
      <p:ext uri="{BB962C8B-B14F-4D97-AF65-F5344CB8AC3E}">
        <p14:creationId xmlns:p14="http://schemas.microsoft.com/office/powerpoint/2010/main" val="3808018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838200" y="1063625"/>
            <a:ext cx="9448800" cy="53149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78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78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1018785" indent="-391840" eaLnBrk="0" hangingPunct="0">
              <a:defRPr>
                <a:solidFill>
                  <a:schemeClr val="tx1"/>
                </a:solidFill>
                <a:latin typeface="Arial" charset="0"/>
                <a:ea typeface="ＭＳ Ｐゴシック" charset="0"/>
              </a:defRPr>
            </a:lvl2pPr>
            <a:lvl3pPr marL="1567361" indent="-313472" eaLnBrk="0" hangingPunct="0">
              <a:defRPr>
                <a:solidFill>
                  <a:schemeClr val="tx1"/>
                </a:solidFill>
                <a:latin typeface="Arial" charset="0"/>
                <a:ea typeface="ＭＳ Ｐゴシック" charset="0"/>
              </a:defRPr>
            </a:lvl3pPr>
            <a:lvl4pPr marL="2194306" indent="-313472" eaLnBrk="0" hangingPunct="0">
              <a:defRPr>
                <a:solidFill>
                  <a:schemeClr val="tx1"/>
                </a:solidFill>
                <a:latin typeface="Arial" charset="0"/>
                <a:ea typeface="ＭＳ Ｐゴシック" charset="0"/>
              </a:defRPr>
            </a:lvl4pPr>
            <a:lvl5pPr marL="2821252" indent="-313472" eaLnBrk="0" hangingPunct="0">
              <a:defRPr>
                <a:solidFill>
                  <a:schemeClr val="tx1"/>
                </a:solidFill>
                <a:latin typeface="Arial" charset="0"/>
                <a:ea typeface="ＭＳ Ｐゴシック" charset="0"/>
              </a:defRPr>
            </a:lvl5pPr>
            <a:lvl6pPr marL="3448196" indent="-313472" eaLnBrk="0" fontAlgn="base" hangingPunct="0">
              <a:spcBef>
                <a:spcPct val="0"/>
              </a:spcBef>
              <a:spcAft>
                <a:spcPct val="0"/>
              </a:spcAft>
              <a:defRPr>
                <a:solidFill>
                  <a:schemeClr val="tx1"/>
                </a:solidFill>
                <a:latin typeface="Arial" charset="0"/>
                <a:ea typeface="ＭＳ Ｐゴシック" charset="0"/>
              </a:defRPr>
            </a:lvl6pPr>
            <a:lvl7pPr marL="4075141" indent="-313472" eaLnBrk="0" fontAlgn="base" hangingPunct="0">
              <a:spcBef>
                <a:spcPct val="0"/>
              </a:spcBef>
              <a:spcAft>
                <a:spcPct val="0"/>
              </a:spcAft>
              <a:defRPr>
                <a:solidFill>
                  <a:schemeClr val="tx1"/>
                </a:solidFill>
                <a:latin typeface="Arial" charset="0"/>
                <a:ea typeface="ＭＳ Ｐゴシック" charset="0"/>
              </a:defRPr>
            </a:lvl7pPr>
            <a:lvl8pPr marL="4702085" indent="-313472" eaLnBrk="0" fontAlgn="base" hangingPunct="0">
              <a:spcBef>
                <a:spcPct val="0"/>
              </a:spcBef>
              <a:spcAft>
                <a:spcPct val="0"/>
              </a:spcAft>
              <a:defRPr>
                <a:solidFill>
                  <a:schemeClr val="tx1"/>
                </a:solidFill>
                <a:latin typeface="Arial" charset="0"/>
                <a:ea typeface="ＭＳ Ｐゴシック" charset="0"/>
              </a:defRPr>
            </a:lvl8pPr>
            <a:lvl9pPr marL="5329030" indent="-31347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BD4113A-99E9-ED4C-B796-86B8C63E3920}" type="slidenum">
              <a:rPr lang="en-GB">
                <a:latin typeface="Calibri" charset="0"/>
              </a:rPr>
              <a:pPr eaLnBrk="1" hangingPunct="1"/>
              <a:t>18</a:t>
            </a:fld>
            <a:endParaRPr lang="en-GB">
              <a:latin typeface="Calibri" charset="0"/>
            </a:endParaRPr>
          </a:p>
        </p:txBody>
      </p:sp>
    </p:spTree>
    <p:extLst>
      <p:ext uri="{BB962C8B-B14F-4D97-AF65-F5344CB8AC3E}">
        <p14:creationId xmlns:p14="http://schemas.microsoft.com/office/powerpoint/2010/main" val="3591128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838200" y="1063625"/>
            <a:ext cx="9448800" cy="53149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78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78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1018785" indent="-391840" eaLnBrk="0" hangingPunct="0">
              <a:defRPr>
                <a:solidFill>
                  <a:schemeClr val="tx1"/>
                </a:solidFill>
                <a:latin typeface="Arial" charset="0"/>
                <a:ea typeface="ＭＳ Ｐゴシック" charset="0"/>
              </a:defRPr>
            </a:lvl2pPr>
            <a:lvl3pPr marL="1567361" indent="-313472" eaLnBrk="0" hangingPunct="0">
              <a:defRPr>
                <a:solidFill>
                  <a:schemeClr val="tx1"/>
                </a:solidFill>
                <a:latin typeface="Arial" charset="0"/>
                <a:ea typeface="ＭＳ Ｐゴシック" charset="0"/>
              </a:defRPr>
            </a:lvl3pPr>
            <a:lvl4pPr marL="2194306" indent="-313472" eaLnBrk="0" hangingPunct="0">
              <a:defRPr>
                <a:solidFill>
                  <a:schemeClr val="tx1"/>
                </a:solidFill>
                <a:latin typeface="Arial" charset="0"/>
                <a:ea typeface="ＭＳ Ｐゴシック" charset="0"/>
              </a:defRPr>
            </a:lvl4pPr>
            <a:lvl5pPr marL="2821252" indent="-313472" eaLnBrk="0" hangingPunct="0">
              <a:defRPr>
                <a:solidFill>
                  <a:schemeClr val="tx1"/>
                </a:solidFill>
                <a:latin typeface="Arial" charset="0"/>
                <a:ea typeface="ＭＳ Ｐゴシック" charset="0"/>
              </a:defRPr>
            </a:lvl5pPr>
            <a:lvl6pPr marL="3448196" indent="-313472" eaLnBrk="0" fontAlgn="base" hangingPunct="0">
              <a:spcBef>
                <a:spcPct val="0"/>
              </a:spcBef>
              <a:spcAft>
                <a:spcPct val="0"/>
              </a:spcAft>
              <a:defRPr>
                <a:solidFill>
                  <a:schemeClr val="tx1"/>
                </a:solidFill>
                <a:latin typeface="Arial" charset="0"/>
                <a:ea typeface="ＭＳ Ｐゴシック" charset="0"/>
              </a:defRPr>
            </a:lvl6pPr>
            <a:lvl7pPr marL="4075141" indent="-313472" eaLnBrk="0" fontAlgn="base" hangingPunct="0">
              <a:spcBef>
                <a:spcPct val="0"/>
              </a:spcBef>
              <a:spcAft>
                <a:spcPct val="0"/>
              </a:spcAft>
              <a:defRPr>
                <a:solidFill>
                  <a:schemeClr val="tx1"/>
                </a:solidFill>
                <a:latin typeface="Arial" charset="0"/>
                <a:ea typeface="ＭＳ Ｐゴシック" charset="0"/>
              </a:defRPr>
            </a:lvl7pPr>
            <a:lvl8pPr marL="4702085" indent="-313472" eaLnBrk="0" fontAlgn="base" hangingPunct="0">
              <a:spcBef>
                <a:spcPct val="0"/>
              </a:spcBef>
              <a:spcAft>
                <a:spcPct val="0"/>
              </a:spcAft>
              <a:defRPr>
                <a:solidFill>
                  <a:schemeClr val="tx1"/>
                </a:solidFill>
                <a:latin typeface="Arial" charset="0"/>
                <a:ea typeface="ＭＳ Ｐゴシック" charset="0"/>
              </a:defRPr>
            </a:lvl8pPr>
            <a:lvl9pPr marL="5329030" indent="-31347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BD4113A-99E9-ED4C-B796-86B8C63E3920}" type="slidenum">
              <a:rPr lang="en-GB">
                <a:latin typeface="Calibri" charset="0"/>
              </a:rPr>
              <a:pPr eaLnBrk="1" hangingPunct="1"/>
              <a:t>19</a:t>
            </a:fld>
            <a:endParaRPr lang="en-GB">
              <a:latin typeface="Calibri" charset="0"/>
            </a:endParaRPr>
          </a:p>
        </p:txBody>
      </p:sp>
    </p:spTree>
    <p:extLst>
      <p:ext uri="{BB962C8B-B14F-4D97-AF65-F5344CB8AC3E}">
        <p14:creationId xmlns:p14="http://schemas.microsoft.com/office/powerpoint/2010/main" val="11240443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838200" y="1063625"/>
            <a:ext cx="9448800" cy="53149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78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78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1018785" indent="-391840" eaLnBrk="0" hangingPunct="0">
              <a:defRPr>
                <a:solidFill>
                  <a:schemeClr val="tx1"/>
                </a:solidFill>
                <a:latin typeface="Arial" charset="0"/>
                <a:ea typeface="ＭＳ Ｐゴシック" charset="0"/>
              </a:defRPr>
            </a:lvl2pPr>
            <a:lvl3pPr marL="1567361" indent="-313472" eaLnBrk="0" hangingPunct="0">
              <a:defRPr>
                <a:solidFill>
                  <a:schemeClr val="tx1"/>
                </a:solidFill>
                <a:latin typeface="Arial" charset="0"/>
                <a:ea typeface="ＭＳ Ｐゴシック" charset="0"/>
              </a:defRPr>
            </a:lvl3pPr>
            <a:lvl4pPr marL="2194306" indent="-313472" eaLnBrk="0" hangingPunct="0">
              <a:defRPr>
                <a:solidFill>
                  <a:schemeClr val="tx1"/>
                </a:solidFill>
                <a:latin typeface="Arial" charset="0"/>
                <a:ea typeface="ＭＳ Ｐゴシック" charset="0"/>
              </a:defRPr>
            </a:lvl4pPr>
            <a:lvl5pPr marL="2821252" indent="-313472" eaLnBrk="0" hangingPunct="0">
              <a:defRPr>
                <a:solidFill>
                  <a:schemeClr val="tx1"/>
                </a:solidFill>
                <a:latin typeface="Arial" charset="0"/>
                <a:ea typeface="ＭＳ Ｐゴシック" charset="0"/>
              </a:defRPr>
            </a:lvl5pPr>
            <a:lvl6pPr marL="3448196" indent="-313472" eaLnBrk="0" fontAlgn="base" hangingPunct="0">
              <a:spcBef>
                <a:spcPct val="0"/>
              </a:spcBef>
              <a:spcAft>
                <a:spcPct val="0"/>
              </a:spcAft>
              <a:defRPr>
                <a:solidFill>
                  <a:schemeClr val="tx1"/>
                </a:solidFill>
                <a:latin typeface="Arial" charset="0"/>
                <a:ea typeface="ＭＳ Ｐゴシック" charset="0"/>
              </a:defRPr>
            </a:lvl6pPr>
            <a:lvl7pPr marL="4075141" indent="-313472" eaLnBrk="0" fontAlgn="base" hangingPunct="0">
              <a:spcBef>
                <a:spcPct val="0"/>
              </a:spcBef>
              <a:spcAft>
                <a:spcPct val="0"/>
              </a:spcAft>
              <a:defRPr>
                <a:solidFill>
                  <a:schemeClr val="tx1"/>
                </a:solidFill>
                <a:latin typeface="Arial" charset="0"/>
                <a:ea typeface="ＭＳ Ｐゴシック" charset="0"/>
              </a:defRPr>
            </a:lvl7pPr>
            <a:lvl8pPr marL="4702085" indent="-313472" eaLnBrk="0" fontAlgn="base" hangingPunct="0">
              <a:spcBef>
                <a:spcPct val="0"/>
              </a:spcBef>
              <a:spcAft>
                <a:spcPct val="0"/>
              </a:spcAft>
              <a:defRPr>
                <a:solidFill>
                  <a:schemeClr val="tx1"/>
                </a:solidFill>
                <a:latin typeface="Arial" charset="0"/>
                <a:ea typeface="ＭＳ Ｐゴシック" charset="0"/>
              </a:defRPr>
            </a:lvl8pPr>
            <a:lvl9pPr marL="5329030" indent="-31347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BD4113A-99E9-ED4C-B796-86B8C63E3920}" type="slidenum">
              <a:rPr lang="en-GB">
                <a:latin typeface="Calibri" charset="0"/>
              </a:rPr>
              <a:pPr eaLnBrk="1" hangingPunct="1"/>
              <a:t>20</a:t>
            </a:fld>
            <a:endParaRPr lang="en-GB">
              <a:latin typeface="Calibri" charset="0"/>
            </a:endParaRPr>
          </a:p>
        </p:txBody>
      </p:sp>
    </p:spTree>
    <p:extLst>
      <p:ext uri="{BB962C8B-B14F-4D97-AF65-F5344CB8AC3E}">
        <p14:creationId xmlns:p14="http://schemas.microsoft.com/office/powerpoint/2010/main" val="1907930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838200" y="1063625"/>
            <a:ext cx="9448800" cy="53149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78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78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1018785" indent="-391840" eaLnBrk="0" hangingPunct="0">
              <a:defRPr>
                <a:solidFill>
                  <a:schemeClr val="tx1"/>
                </a:solidFill>
                <a:latin typeface="Arial" charset="0"/>
                <a:ea typeface="ＭＳ Ｐゴシック" charset="0"/>
              </a:defRPr>
            </a:lvl2pPr>
            <a:lvl3pPr marL="1567361" indent="-313472" eaLnBrk="0" hangingPunct="0">
              <a:defRPr>
                <a:solidFill>
                  <a:schemeClr val="tx1"/>
                </a:solidFill>
                <a:latin typeface="Arial" charset="0"/>
                <a:ea typeface="ＭＳ Ｐゴシック" charset="0"/>
              </a:defRPr>
            </a:lvl3pPr>
            <a:lvl4pPr marL="2194306" indent="-313472" eaLnBrk="0" hangingPunct="0">
              <a:defRPr>
                <a:solidFill>
                  <a:schemeClr val="tx1"/>
                </a:solidFill>
                <a:latin typeface="Arial" charset="0"/>
                <a:ea typeface="ＭＳ Ｐゴシック" charset="0"/>
              </a:defRPr>
            </a:lvl4pPr>
            <a:lvl5pPr marL="2821252" indent="-313472" eaLnBrk="0" hangingPunct="0">
              <a:defRPr>
                <a:solidFill>
                  <a:schemeClr val="tx1"/>
                </a:solidFill>
                <a:latin typeface="Arial" charset="0"/>
                <a:ea typeface="ＭＳ Ｐゴシック" charset="0"/>
              </a:defRPr>
            </a:lvl5pPr>
            <a:lvl6pPr marL="3448196" indent="-313472" eaLnBrk="0" fontAlgn="base" hangingPunct="0">
              <a:spcBef>
                <a:spcPct val="0"/>
              </a:spcBef>
              <a:spcAft>
                <a:spcPct val="0"/>
              </a:spcAft>
              <a:defRPr>
                <a:solidFill>
                  <a:schemeClr val="tx1"/>
                </a:solidFill>
                <a:latin typeface="Arial" charset="0"/>
                <a:ea typeface="ＭＳ Ｐゴシック" charset="0"/>
              </a:defRPr>
            </a:lvl6pPr>
            <a:lvl7pPr marL="4075141" indent="-313472" eaLnBrk="0" fontAlgn="base" hangingPunct="0">
              <a:spcBef>
                <a:spcPct val="0"/>
              </a:spcBef>
              <a:spcAft>
                <a:spcPct val="0"/>
              </a:spcAft>
              <a:defRPr>
                <a:solidFill>
                  <a:schemeClr val="tx1"/>
                </a:solidFill>
                <a:latin typeface="Arial" charset="0"/>
                <a:ea typeface="ＭＳ Ｐゴシック" charset="0"/>
              </a:defRPr>
            </a:lvl7pPr>
            <a:lvl8pPr marL="4702085" indent="-313472" eaLnBrk="0" fontAlgn="base" hangingPunct="0">
              <a:spcBef>
                <a:spcPct val="0"/>
              </a:spcBef>
              <a:spcAft>
                <a:spcPct val="0"/>
              </a:spcAft>
              <a:defRPr>
                <a:solidFill>
                  <a:schemeClr val="tx1"/>
                </a:solidFill>
                <a:latin typeface="Arial" charset="0"/>
                <a:ea typeface="ＭＳ Ｐゴシック" charset="0"/>
              </a:defRPr>
            </a:lvl8pPr>
            <a:lvl9pPr marL="5329030" indent="-31347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BD4113A-99E9-ED4C-B796-86B8C63E3920}" type="slidenum">
              <a:rPr lang="en-GB">
                <a:latin typeface="Calibri" charset="0"/>
              </a:rPr>
              <a:pPr eaLnBrk="1" hangingPunct="1"/>
              <a:t>21</a:t>
            </a:fld>
            <a:endParaRPr lang="en-GB">
              <a:latin typeface="Calibri" charset="0"/>
            </a:endParaRPr>
          </a:p>
        </p:txBody>
      </p:sp>
    </p:spTree>
    <p:extLst>
      <p:ext uri="{BB962C8B-B14F-4D97-AF65-F5344CB8AC3E}">
        <p14:creationId xmlns:p14="http://schemas.microsoft.com/office/powerpoint/2010/main" val="2649567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838200" y="1063625"/>
            <a:ext cx="9448800" cy="53149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68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686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1018785" indent="-391840" eaLnBrk="0" hangingPunct="0">
              <a:defRPr>
                <a:solidFill>
                  <a:schemeClr val="tx1"/>
                </a:solidFill>
                <a:latin typeface="Arial" charset="0"/>
                <a:ea typeface="ＭＳ Ｐゴシック" charset="0"/>
              </a:defRPr>
            </a:lvl2pPr>
            <a:lvl3pPr marL="1567361" indent="-313472" eaLnBrk="0" hangingPunct="0">
              <a:defRPr>
                <a:solidFill>
                  <a:schemeClr val="tx1"/>
                </a:solidFill>
                <a:latin typeface="Arial" charset="0"/>
                <a:ea typeface="ＭＳ Ｐゴシック" charset="0"/>
              </a:defRPr>
            </a:lvl3pPr>
            <a:lvl4pPr marL="2194306" indent="-313472" eaLnBrk="0" hangingPunct="0">
              <a:defRPr>
                <a:solidFill>
                  <a:schemeClr val="tx1"/>
                </a:solidFill>
                <a:latin typeface="Arial" charset="0"/>
                <a:ea typeface="ＭＳ Ｐゴシック" charset="0"/>
              </a:defRPr>
            </a:lvl4pPr>
            <a:lvl5pPr marL="2821252" indent="-313472" eaLnBrk="0" hangingPunct="0">
              <a:defRPr>
                <a:solidFill>
                  <a:schemeClr val="tx1"/>
                </a:solidFill>
                <a:latin typeface="Arial" charset="0"/>
                <a:ea typeface="ＭＳ Ｐゴシック" charset="0"/>
              </a:defRPr>
            </a:lvl5pPr>
            <a:lvl6pPr marL="3448196" indent="-313472" eaLnBrk="0" fontAlgn="base" hangingPunct="0">
              <a:spcBef>
                <a:spcPct val="0"/>
              </a:spcBef>
              <a:spcAft>
                <a:spcPct val="0"/>
              </a:spcAft>
              <a:defRPr>
                <a:solidFill>
                  <a:schemeClr val="tx1"/>
                </a:solidFill>
                <a:latin typeface="Arial" charset="0"/>
                <a:ea typeface="ＭＳ Ｐゴシック" charset="0"/>
              </a:defRPr>
            </a:lvl6pPr>
            <a:lvl7pPr marL="4075141" indent="-313472" eaLnBrk="0" fontAlgn="base" hangingPunct="0">
              <a:spcBef>
                <a:spcPct val="0"/>
              </a:spcBef>
              <a:spcAft>
                <a:spcPct val="0"/>
              </a:spcAft>
              <a:defRPr>
                <a:solidFill>
                  <a:schemeClr val="tx1"/>
                </a:solidFill>
                <a:latin typeface="Arial" charset="0"/>
                <a:ea typeface="ＭＳ Ｐゴシック" charset="0"/>
              </a:defRPr>
            </a:lvl7pPr>
            <a:lvl8pPr marL="4702085" indent="-313472" eaLnBrk="0" fontAlgn="base" hangingPunct="0">
              <a:spcBef>
                <a:spcPct val="0"/>
              </a:spcBef>
              <a:spcAft>
                <a:spcPct val="0"/>
              </a:spcAft>
              <a:defRPr>
                <a:solidFill>
                  <a:schemeClr val="tx1"/>
                </a:solidFill>
                <a:latin typeface="Arial" charset="0"/>
                <a:ea typeface="ＭＳ Ｐゴシック" charset="0"/>
              </a:defRPr>
            </a:lvl8pPr>
            <a:lvl9pPr marL="5329030" indent="-31347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3CCE73F-722E-4F44-A844-DF9B1121883C}" type="slidenum">
              <a:rPr lang="en-GB">
                <a:latin typeface="Calibri" charset="0"/>
              </a:rPr>
              <a:pPr eaLnBrk="1" hangingPunct="1"/>
              <a:t>2</a:t>
            </a:fld>
            <a:endParaRPr lang="en-GB">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838200" y="1063625"/>
            <a:ext cx="9448800" cy="53149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78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78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1018785" indent="-391840" eaLnBrk="0" hangingPunct="0">
              <a:defRPr>
                <a:solidFill>
                  <a:schemeClr val="tx1"/>
                </a:solidFill>
                <a:latin typeface="Arial" charset="0"/>
                <a:ea typeface="ＭＳ Ｐゴシック" charset="0"/>
              </a:defRPr>
            </a:lvl2pPr>
            <a:lvl3pPr marL="1567361" indent="-313472" eaLnBrk="0" hangingPunct="0">
              <a:defRPr>
                <a:solidFill>
                  <a:schemeClr val="tx1"/>
                </a:solidFill>
                <a:latin typeface="Arial" charset="0"/>
                <a:ea typeface="ＭＳ Ｐゴシック" charset="0"/>
              </a:defRPr>
            </a:lvl3pPr>
            <a:lvl4pPr marL="2194306" indent="-313472" eaLnBrk="0" hangingPunct="0">
              <a:defRPr>
                <a:solidFill>
                  <a:schemeClr val="tx1"/>
                </a:solidFill>
                <a:latin typeface="Arial" charset="0"/>
                <a:ea typeface="ＭＳ Ｐゴシック" charset="0"/>
              </a:defRPr>
            </a:lvl4pPr>
            <a:lvl5pPr marL="2821252" indent="-313472" eaLnBrk="0" hangingPunct="0">
              <a:defRPr>
                <a:solidFill>
                  <a:schemeClr val="tx1"/>
                </a:solidFill>
                <a:latin typeface="Arial" charset="0"/>
                <a:ea typeface="ＭＳ Ｐゴシック" charset="0"/>
              </a:defRPr>
            </a:lvl5pPr>
            <a:lvl6pPr marL="3448196" indent="-313472" eaLnBrk="0" fontAlgn="base" hangingPunct="0">
              <a:spcBef>
                <a:spcPct val="0"/>
              </a:spcBef>
              <a:spcAft>
                <a:spcPct val="0"/>
              </a:spcAft>
              <a:defRPr>
                <a:solidFill>
                  <a:schemeClr val="tx1"/>
                </a:solidFill>
                <a:latin typeface="Arial" charset="0"/>
                <a:ea typeface="ＭＳ Ｐゴシック" charset="0"/>
              </a:defRPr>
            </a:lvl6pPr>
            <a:lvl7pPr marL="4075141" indent="-313472" eaLnBrk="0" fontAlgn="base" hangingPunct="0">
              <a:spcBef>
                <a:spcPct val="0"/>
              </a:spcBef>
              <a:spcAft>
                <a:spcPct val="0"/>
              </a:spcAft>
              <a:defRPr>
                <a:solidFill>
                  <a:schemeClr val="tx1"/>
                </a:solidFill>
                <a:latin typeface="Arial" charset="0"/>
                <a:ea typeface="ＭＳ Ｐゴシック" charset="0"/>
              </a:defRPr>
            </a:lvl7pPr>
            <a:lvl8pPr marL="4702085" indent="-313472" eaLnBrk="0" fontAlgn="base" hangingPunct="0">
              <a:spcBef>
                <a:spcPct val="0"/>
              </a:spcBef>
              <a:spcAft>
                <a:spcPct val="0"/>
              </a:spcAft>
              <a:defRPr>
                <a:solidFill>
                  <a:schemeClr val="tx1"/>
                </a:solidFill>
                <a:latin typeface="Arial" charset="0"/>
                <a:ea typeface="ＭＳ Ｐゴシック" charset="0"/>
              </a:defRPr>
            </a:lvl8pPr>
            <a:lvl9pPr marL="5329030" indent="-31347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BD4113A-99E9-ED4C-B796-86B8C63E3920}" type="slidenum">
              <a:rPr lang="en-GB">
                <a:latin typeface="Calibri" charset="0"/>
              </a:rPr>
              <a:pPr eaLnBrk="1" hangingPunct="1"/>
              <a:t>22</a:t>
            </a:fld>
            <a:endParaRPr lang="en-GB">
              <a:latin typeface="Calibri" charset="0"/>
            </a:endParaRPr>
          </a:p>
        </p:txBody>
      </p:sp>
    </p:spTree>
    <p:extLst>
      <p:ext uri="{BB962C8B-B14F-4D97-AF65-F5344CB8AC3E}">
        <p14:creationId xmlns:p14="http://schemas.microsoft.com/office/powerpoint/2010/main" val="13796797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838200" y="1063625"/>
            <a:ext cx="9448800" cy="53149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78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78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1018785" indent="-391840" eaLnBrk="0" hangingPunct="0">
              <a:defRPr>
                <a:solidFill>
                  <a:schemeClr val="tx1"/>
                </a:solidFill>
                <a:latin typeface="Arial" charset="0"/>
                <a:ea typeface="ＭＳ Ｐゴシック" charset="0"/>
              </a:defRPr>
            </a:lvl2pPr>
            <a:lvl3pPr marL="1567361" indent="-313472" eaLnBrk="0" hangingPunct="0">
              <a:defRPr>
                <a:solidFill>
                  <a:schemeClr val="tx1"/>
                </a:solidFill>
                <a:latin typeface="Arial" charset="0"/>
                <a:ea typeface="ＭＳ Ｐゴシック" charset="0"/>
              </a:defRPr>
            </a:lvl3pPr>
            <a:lvl4pPr marL="2194306" indent="-313472" eaLnBrk="0" hangingPunct="0">
              <a:defRPr>
                <a:solidFill>
                  <a:schemeClr val="tx1"/>
                </a:solidFill>
                <a:latin typeface="Arial" charset="0"/>
                <a:ea typeface="ＭＳ Ｐゴシック" charset="0"/>
              </a:defRPr>
            </a:lvl4pPr>
            <a:lvl5pPr marL="2821252" indent="-313472" eaLnBrk="0" hangingPunct="0">
              <a:defRPr>
                <a:solidFill>
                  <a:schemeClr val="tx1"/>
                </a:solidFill>
                <a:latin typeface="Arial" charset="0"/>
                <a:ea typeface="ＭＳ Ｐゴシック" charset="0"/>
              </a:defRPr>
            </a:lvl5pPr>
            <a:lvl6pPr marL="3448196" indent="-313472" eaLnBrk="0" fontAlgn="base" hangingPunct="0">
              <a:spcBef>
                <a:spcPct val="0"/>
              </a:spcBef>
              <a:spcAft>
                <a:spcPct val="0"/>
              </a:spcAft>
              <a:defRPr>
                <a:solidFill>
                  <a:schemeClr val="tx1"/>
                </a:solidFill>
                <a:latin typeface="Arial" charset="0"/>
                <a:ea typeface="ＭＳ Ｐゴシック" charset="0"/>
              </a:defRPr>
            </a:lvl6pPr>
            <a:lvl7pPr marL="4075141" indent="-313472" eaLnBrk="0" fontAlgn="base" hangingPunct="0">
              <a:spcBef>
                <a:spcPct val="0"/>
              </a:spcBef>
              <a:spcAft>
                <a:spcPct val="0"/>
              </a:spcAft>
              <a:defRPr>
                <a:solidFill>
                  <a:schemeClr val="tx1"/>
                </a:solidFill>
                <a:latin typeface="Arial" charset="0"/>
                <a:ea typeface="ＭＳ Ｐゴシック" charset="0"/>
              </a:defRPr>
            </a:lvl7pPr>
            <a:lvl8pPr marL="4702085" indent="-313472" eaLnBrk="0" fontAlgn="base" hangingPunct="0">
              <a:spcBef>
                <a:spcPct val="0"/>
              </a:spcBef>
              <a:spcAft>
                <a:spcPct val="0"/>
              </a:spcAft>
              <a:defRPr>
                <a:solidFill>
                  <a:schemeClr val="tx1"/>
                </a:solidFill>
                <a:latin typeface="Arial" charset="0"/>
                <a:ea typeface="ＭＳ Ｐゴシック" charset="0"/>
              </a:defRPr>
            </a:lvl8pPr>
            <a:lvl9pPr marL="5329030" indent="-31347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BD4113A-99E9-ED4C-B796-86B8C63E3920}" type="slidenum">
              <a:rPr lang="en-GB">
                <a:latin typeface="Calibri" charset="0"/>
              </a:rPr>
              <a:pPr eaLnBrk="1" hangingPunct="1"/>
              <a:t>23</a:t>
            </a:fld>
            <a:endParaRPr lang="en-GB">
              <a:latin typeface="Calibri" charset="0"/>
            </a:endParaRPr>
          </a:p>
        </p:txBody>
      </p:sp>
    </p:spTree>
    <p:extLst>
      <p:ext uri="{BB962C8B-B14F-4D97-AF65-F5344CB8AC3E}">
        <p14:creationId xmlns:p14="http://schemas.microsoft.com/office/powerpoint/2010/main" val="40210244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838200" y="1063625"/>
            <a:ext cx="9448800" cy="53149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78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78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1018785" indent="-391840" eaLnBrk="0" hangingPunct="0">
              <a:defRPr>
                <a:solidFill>
                  <a:schemeClr val="tx1"/>
                </a:solidFill>
                <a:latin typeface="Arial" charset="0"/>
                <a:ea typeface="ＭＳ Ｐゴシック" charset="0"/>
              </a:defRPr>
            </a:lvl2pPr>
            <a:lvl3pPr marL="1567361" indent="-313472" eaLnBrk="0" hangingPunct="0">
              <a:defRPr>
                <a:solidFill>
                  <a:schemeClr val="tx1"/>
                </a:solidFill>
                <a:latin typeface="Arial" charset="0"/>
                <a:ea typeface="ＭＳ Ｐゴシック" charset="0"/>
              </a:defRPr>
            </a:lvl3pPr>
            <a:lvl4pPr marL="2194306" indent="-313472" eaLnBrk="0" hangingPunct="0">
              <a:defRPr>
                <a:solidFill>
                  <a:schemeClr val="tx1"/>
                </a:solidFill>
                <a:latin typeface="Arial" charset="0"/>
                <a:ea typeface="ＭＳ Ｐゴシック" charset="0"/>
              </a:defRPr>
            </a:lvl4pPr>
            <a:lvl5pPr marL="2821252" indent="-313472" eaLnBrk="0" hangingPunct="0">
              <a:defRPr>
                <a:solidFill>
                  <a:schemeClr val="tx1"/>
                </a:solidFill>
                <a:latin typeface="Arial" charset="0"/>
                <a:ea typeface="ＭＳ Ｐゴシック" charset="0"/>
              </a:defRPr>
            </a:lvl5pPr>
            <a:lvl6pPr marL="3448196" indent="-313472" eaLnBrk="0" fontAlgn="base" hangingPunct="0">
              <a:spcBef>
                <a:spcPct val="0"/>
              </a:spcBef>
              <a:spcAft>
                <a:spcPct val="0"/>
              </a:spcAft>
              <a:defRPr>
                <a:solidFill>
                  <a:schemeClr val="tx1"/>
                </a:solidFill>
                <a:latin typeface="Arial" charset="0"/>
                <a:ea typeface="ＭＳ Ｐゴシック" charset="0"/>
              </a:defRPr>
            </a:lvl6pPr>
            <a:lvl7pPr marL="4075141" indent="-313472" eaLnBrk="0" fontAlgn="base" hangingPunct="0">
              <a:spcBef>
                <a:spcPct val="0"/>
              </a:spcBef>
              <a:spcAft>
                <a:spcPct val="0"/>
              </a:spcAft>
              <a:defRPr>
                <a:solidFill>
                  <a:schemeClr val="tx1"/>
                </a:solidFill>
                <a:latin typeface="Arial" charset="0"/>
                <a:ea typeface="ＭＳ Ｐゴシック" charset="0"/>
              </a:defRPr>
            </a:lvl7pPr>
            <a:lvl8pPr marL="4702085" indent="-313472" eaLnBrk="0" fontAlgn="base" hangingPunct="0">
              <a:spcBef>
                <a:spcPct val="0"/>
              </a:spcBef>
              <a:spcAft>
                <a:spcPct val="0"/>
              </a:spcAft>
              <a:defRPr>
                <a:solidFill>
                  <a:schemeClr val="tx1"/>
                </a:solidFill>
                <a:latin typeface="Arial" charset="0"/>
                <a:ea typeface="ＭＳ Ｐゴシック" charset="0"/>
              </a:defRPr>
            </a:lvl8pPr>
            <a:lvl9pPr marL="5329030" indent="-31347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BD4113A-99E9-ED4C-B796-86B8C63E3920}" type="slidenum">
              <a:rPr lang="en-GB">
                <a:latin typeface="Calibri" charset="0"/>
              </a:rPr>
              <a:pPr eaLnBrk="1" hangingPunct="1"/>
              <a:t>24</a:t>
            </a:fld>
            <a:endParaRPr lang="en-GB">
              <a:latin typeface="Calibri" charset="0"/>
            </a:endParaRPr>
          </a:p>
        </p:txBody>
      </p:sp>
    </p:spTree>
    <p:extLst>
      <p:ext uri="{BB962C8B-B14F-4D97-AF65-F5344CB8AC3E}">
        <p14:creationId xmlns:p14="http://schemas.microsoft.com/office/powerpoint/2010/main" val="41431550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838200" y="1063625"/>
            <a:ext cx="9448800" cy="53149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78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78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1018785" indent="-391840" eaLnBrk="0" hangingPunct="0">
              <a:defRPr>
                <a:solidFill>
                  <a:schemeClr val="tx1"/>
                </a:solidFill>
                <a:latin typeface="Arial" charset="0"/>
                <a:ea typeface="ＭＳ Ｐゴシック" charset="0"/>
              </a:defRPr>
            </a:lvl2pPr>
            <a:lvl3pPr marL="1567361" indent="-313472" eaLnBrk="0" hangingPunct="0">
              <a:defRPr>
                <a:solidFill>
                  <a:schemeClr val="tx1"/>
                </a:solidFill>
                <a:latin typeface="Arial" charset="0"/>
                <a:ea typeface="ＭＳ Ｐゴシック" charset="0"/>
              </a:defRPr>
            </a:lvl3pPr>
            <a:lvl4pPr marL="2194306" indent="-313472" eaLnBrk="0" hangingPunct="0">
              <a:defRPr>
                <a:solidFill>
                  <a:schemeClr val="tx1"/>
                </a:solidFill>
                <a:latin typeface="Arial" charset="0"/>
                <a:ea typeface="ＭＳ Ｐゴシック" charset="0"/>
              </a:defRPr>
            </a:lvl4pPr>
            <a:lvl5pPr marL="2821252" indent="-313472" eaLnBrk="0" hangingPunct="0">
              <a:defRPr>
                <a:solidFill>
                  <a:schemeClr val="tx1"/>
                </a:solidFill>
                <a:latin typeface="Arial" charset="0"/>
                <a:ea typeface="ＭＳ Ｐゴシック" charset="0"/>
              </a:defRPr>
            </a:lvl5pPr>
            <a:lvl6pPr marL="3448196" indent="-313472" eaLnBrk="0" fontAlgn="base" hangingPunct="0">
              <a:spcBef>
                <a:spcPct val="0"/>
              </a:spcBef>
              <a:spcAft>
                <a:spcPct val="0"/>
              </a:spcAft>
              <a:defRPr>
                <a:solidFill>
                  <a:schemeClr val="tx1"/>
                </a:solidFill>
                <a:latin typeface="Arial" charset="0"/>
                <a:ea typeface="ＭＳ Ｐゴシック" charset="0"/>
              </a:defRPr>
            </a:lvl6pPr>
            <a:lvl7pPr marL="4075141" indent="-313472" eaLnBrk="0" fontAlgn="base" hangingPunct="0">
              <a:spcBef>
                <a:spcPct val="0"/>
              </a:spcBef>
              <a:spcAft>
                <a:spcPct val="0"/>
              </a:spcAft>
              <a:defRPr>
                <a:solidFill>
                  <a:schemeClr val="tx1"/>
                </a:solidFill>
                <a:latin typeface="Arial" charset="0"/>
                <a:ea typeface="ＭＳ Ｐゴシック" charset="0"/>
              </a:defRPr>
            </a:lvl7pPr>
            <a:lvl8pPr marL="4702085" indent="-313472" eaLnBrk="0" fontAlgn="base" hangingPunct="0">
              <a:spcBef>
                <a:spcPct val="0"/>
              </a:spcBef>
              <a:spcAft>
                <a:spcPct val="0"/>
              </a:spcAft>
              <a:defRPr>
                <a:solidFill>
                  <a:schemeClr val="tx1"/>
                </a:solidFill>
                <a:latin typeface="Arial" charset="0"/>
                <a:ea typeface="ＭＳ Ｐゴシック" charset="0"/>
              </a:defRPr>
            </a:lvl8pPr>
            <a:lvl9pPr marL="5329030" indent="-31347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BD4113A-99E9-ED4C-B796-86B8C63E3920}" type="slidenum">
              <a:rPr lang="en-GB">
                <a:latin typeface="Calibri" charset="0"/>
              </a:rPr>
              <a:pPr eaLnBrk="1" hangingPunct="1"/>
              <a:t>37</a:t>
            </a:fld>
            <a:endParaRPr lang="en-GB">
              <a:latin typeface="Calibri" charset="0"/>
            </a:endParaRPr>
          </a:p>
        </p:txBody>
      </p:sp>
    </p:spTree>
    <p:extLst>
      <p:ext uri="{BB962C8B-B14F-4D97-AF65-F5344CB8AC3E}">
        <p14:creationId xmlns:p14="http://schemas.microsoft.com/office/powerpoint/2010/main" val="13738574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838200" y="1063625"/>
            <a:ext cx="9448800" cy="53149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78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78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1018785" indent="-391840" eaLnBrk="0" hangingPunct="0">
              <a:defRPr>
                <a:solidFill>
                  <a:schemeClr val="tx1"/>
                </a:solidFill>
                <a:latin typeface="Arial" charset="0"/>
                <a:ea typeface="ＭＳ Ｐゴシック" charset="0"/>
              </a:defRPr>
            </a:lvl2pPr>
            <a:lvl3pPr marL="1567361" indent="-313472" eaLnBrk="0" hangingPunct="0">
              <a:defRPr>
                <a:solidFill>
                  <a:schemeClr val="tx1"/>
                </a:solidFill>
                <a:latin typeface="Arial" charset="0"/>
                <a:ea typeface="ＭＳ Ｐゴシック" charset="0"/>
              </a:defRPr>
            </a:lvl3pPr>
            <a:lvl4pPr marL="2194306" indent="-313472" eaLnBrk="0" hangingPunct="0">
              <a:defRPr>
                <a:solidFill>
                  <a:schemeClr val="tx1"/>
                </a:solidFill>
                <a:latin typeface="Arial" charset="0"/>
                <a:ea typeface="ＭＳ Ｐゴシック" charset="0"/>
              </a:defRPr>
            </a:lvl4pPr>
            <a:lvl5pPr marL="2821252" indent="-313472" eaLnBrk="0" hangingPunct="0">
              <a:defRPr>
                <a:solidFill>
                  <a:schemeClr val="tx1"/>
                </a:solidFill>
                <a:latin typeface="Arial" charset="0"/>
                <a:ea typeface="ＭＳ Ｐゴシック" charset="0"/>
              </a:defRPr>
            </a:lvl5pPr>
            <a:lvl6pPr marL="3448196" indent="-313472" eaLnBrk="0" fontAlgn="base" hangingPunct="0">
              <a:spcBef>
                <a:spcPct val="0"/>
              </a:spcBef>
              <a:spcAft>
                <a:spcPct val="0"/>
              </a:spcAft>
              <a:defRPr>
                <a:solidFill>
                  <a:schemeClr val="tx1"/>
                </a:solidFill>
                <a:latin typeface="Arial" charset="0"/>
                <a:ea typeface="ＭＳ Ｐゴシック" charset="0"/>
              </a:defRPr>
            </a:lvl6pPr>
            <a:lvl7pPr marL="4075141" indent="-313472" eaLnBrk="0" fontAlgn="base" hangingPunct="0">
              <a:spcBef>
                <a:spcPct val="0"/>
              </a:spcBef>
              <a:spcAft>
                <a:spcPct val="0"/>
              </a:spcAft>
              <a:defRPr>
                <a:solidFill>
                  <a:schemeClr val="tx1"/>
                </a:solidFill>
                <a:latin typeface="Arial" charset="0"/>
                <a:ea typeface="ＭＳ Ｐゴシック" charset="0"/>
              </a:defRPr>
            </a:lvl7pPr>
            <a:lvl8pPr marL="4702085" indent="-313472" eaLnBrk="0" fontAlgn="base" hangingPunct="0">
              <a:spcBef>
                <a:spcPct val="0"/>
              </a:spcBef>
              <a:spcAft>
                <a:spcPct val="0"/>
              </a:spcAft>
              <a:defRPr>
                <a:solidFill>
                  <a:schemeClr val="tx1"/>
                </a:solidFill>
                <a:latin typeface="Arial" charset="0"/>
                <a:ea typeface="ＭＳ Ｐゴシック" charset="0"/>
              </a:defRPr>
            </a:lvl8pPr>
            <a:lvl9pPr marL="5329030" indent="-31347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BD4113A-99E9-ED4C-B796-86B8C63E3920}" type="slidenum">
              <a:rPr lang="en-GB">
                <a:latin typeface="Calibri" charset="0"/>
              </a:rPr>
              <a:pPr eaLnBrk="1" hangingPunct="1"/>
              <a:t>47</a:t>
            </a:fld>
            <a:endParaRPr lang="en-GB">
              <a:latin typeface="Calibri" charset="0"/>
            </a:endParaRPr>
          </a:p>
        </p:txBody>
      </p:sp>
    </p:spTree>
    <p:extLst>
      <p:ext uri="{BB962C8B-B14F-4D97-AF65-F5344CB8AC3E}">
        <p14:creationId xmlns:p14="http://schemas.microsoft.com/office/powerpoint/2010/main" val="12479334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838200" y="1063625"/>
            <a:ext cx="9448800" cy="53149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42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542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1018785" indent="-391840" eaLnBrk="0" hangingPunct="0">
              <a:defRPr>
                <a:solidFill>
                  <a:schemeClr val="tx1"/>
                </a:solidFill>
                <a:latin typeface="Arial" charset="0"/>
                <a:ea typeface="ＭＳ Ｐゴシック" charset="0"/>
              </a:defRPr>
            </a:lvl2pPr>
            <a:lvl3pPr marL="1567361" indent="-313472" eaLnBrk="0" hangingPunct="0">
              <a:defRPr>
                <a:solidFill>
                  <a:schemeClr val="tx1"/>
                </a:solidFill>
                <a:latin typeface="Arial" charset="0"/>
                <a:ea typeface="ＭＳ Ｐゴシック" charset="0"/>
              </a:defRPr>
            </a:lvl3pPr>
            <a:lvl4pPr marL="2194306" indent="-313472" eaLnBrk="0" hangingPunct="0">
              <a:defRPr>
                <a:solidFill>
                  <a:schemeClr val="tx1"/>
                </a:solidFill>
                <a:latin typeface="Arial" charset="0"/>
                <a:ea typeface="ＭＳ Ｐゴシック" charset="0"/>
              </a:defRPr>
            </a:lvl4pPr>
            <a:lvl5pPr marL="2821252" indent="-313472" eaLnBrk="0" hangingPunct="0">
              <a:defRPr>
                <a:solidFill>
                  <a:schemeClr val="tx1"/>
                </a:solidFill>
                <a:latin typeface="Arial" charset="0"/>
                <a:ea typeface="ＭＳ Ｐゴシック" charset="0"/>
              </a:defRPr>
            </a:lvl5pPr>
            <a:lvl6pPr marL="3448196" indent="-313472" eaLnBrk="0" fontAlgn="base" hangingPunct="0">
              <a:spcBef>
                <a:spcPct val="0"/>
              </a:spcBef>
              <a:spcAft>
                <a:spcPct val="0"/>
              </a:spcAft>
              <a:defRPr>
                <a:solidFill>
                  <a:schemeClr val="tx1"/>
                </a:solidFill>
                <a:latin typeface="Arial" charset="0"/>
                <a:ea typeface="ＭＳ Ｐゴシック" charset="0"/>
              </a:defRPr>
            </a:lvl6pPr>
            <a:lvl7pPr marL="4075141" indent="-313472" eaLnBrk="0" fontAlgn="base" hangingPunct="0">
              <a:spcBef>
                <a:spcPct val="0"/>
              </a:spcBef>
              <a:spcAft>
                <a:spcPct val="0"/>
              </a:spcAft>
              <a:defRPr>
                <a:solidFill>
                  <a:schemeClr val="tx1"/>
                </a:solidFill>
                <a:latin typeface="Arial" charset="0"/>
                <a:ea typeface="ＭＳ Ｐゴシック" charset="0"/>
              </a:defRPr>
            </a:lvl7pPr>
            <a:lvl8pPr marL="4702085" indent="-313472" eaLnBrk="0" fontAlgn="base" hangingPunct="0">
              <a:spcBef>
                <a:spcPct val="0"/>
              </a:spcBef>
              <a:spcAft>
                <a:spcPct val="0"/>
              </a:spcAft>
              <a:defRPr>
                <a:solidFill>
                  <a:schemeClr val="tx1"/>
                </a:solidFill>
                <a:latin typeface="Arial" charset="0"/>
                <a:ea typeface="ＭＳ Ｐゴシック" charset="0"/>
              </a:defRPr>
            </a:lvl8pPr>
            <a:lvl9pPr marL="5329030" indent="-31347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9574E36-6990-7342-B649-CD8BEE798F17}" type="slidenum">
              <a:rPr lang="en-GB">
                <a:latin typeface="Calibri" charset="0"/>
              </a:rPr>
              <a:pPr eaLnBrk="1" hangingPunct="1"/>
              <a:t>69</a:t>
            </a:fld>
            <a:endParaRPr lang="en-GB">
              <a:latin typeface="Calibri"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838200" y="1063625"/>
            <a:ext cx="9448800" cy="53149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52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5530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1018785" indent="-391840" eaLnBrk="0" hangingPunct="0">
              <a:defRPr>
                <a:solidFill>
                  <a:schemeClr val="tx1"/>
                </a:solidFill>
                <a:latin typeface="Arial" charset="0"/>
                <a:ea typeface="ＭＳ Ｐゴシック" charset="0"/>
              </a:defRPr>
            </a:lvl2pPr>
            <a:lvl3pPr marL="1567361" indent="-313472" eaLnBrk="0" hangingPunct="0">
              <a:defRPr>
                <a:solidFill>
                  <a:schemeClr val="tx1"/>
                </a:solidFill>
                <a:latin typeface="Arial" charset="0"/>
                <a:ea typeface="ＭＳ Ｐゴシック" charset="0"/>
              </a:defRPr>
            </a:lvl3pPr>
            <a:lvl4pPr marL="2194306" indent="-313472" eaLnBrk="0" hangingPunct="0">
              <a:defRPr>
                <a:solidFill>
                  <a:schemeClr val="tx1"/>
                </a:solidFill>
                <a:latin typeface="Arial" charset="0"/>
                <a:ea typeface="ＭＳ Ｐゴシック" charset="0"/>
              </a:defRPr>
            </a:lvl4pPr>
            <a:lvl5pPr marL="2821252" indent="-313472" eaLnBrk="0" hangingPunct="0">
              <a:defRPr>
                <a:solidFill>
                  <a:schemeClr val="tx1"/>
                </a:solidFill>
                <a:latin typeface="Arial" charset="0"/>
                <a:ea typeface="ＭＳ Ｐゴシック" charset="0"/>
              </a:defRPr>
            </a:lvl5pPr>
            <a:lvl6pPr marL="3448196" indent="-313472" eaLnBrk="0" fontAlgn="base" hangingPunct="0">
              <a:spcBef>
                <a:spcPct val="0"/>
              </a:spcBef>
              <a:spcAft>
                <a:spcPct val="0"/>
              </a:spcAft>
              <a:defRPr>
                <a:solidFill>
                  <a:schemeClr val="tx1"/>
                </a:solidFill>
                <a:latin typeface="Arial" charset="0"/>
                <a:ea typeface="ＭＳ Ｐゴシック" charset="0"/>
              </a:defRPr>
            </a:lvl6pPr>
            <a:lvl7pPr marL="4075141" indent="-313472" eaLnBrk="0" fontAlgn="base" hangingPunct="0">
              <a:spcBef>
                <a:spcPct val="0"/>
              </a:spcBef>
              <a:spcAft>
                <a:spcPct val="0"/>
              </a:spcAft>
              <a:defRPr>
                <a:solidFill>
                  <a:schemeClr val="tx1"/>
                </a:solidFill>
                <a:latin typeface="Arial" charset="0"/>
                <a:ea typeface="ＭＳ Ｐゴシック" charset="0"/>
              </a:defRPr>
            </a:lvl7pPr>
            <a:lvl8pPr marL="4702085" indent="-313472" eaLnBrk="0" fontAlgn="base" hangingPunct="0">
              <a:spcBef>
                <a:spcPct val="0"/>
              </a:spcBef>
              <a:spcAft>
                <a:spcPct val="0"/>
              </a:spcAft>
              <a:defRPr>
                <a:solidFill>
                  <a:schemeClr val="tx1"/>
                </a:solidFill>
                <a:latin typeface="Arial" charset="0"/>
                <a:ea typeface="ＭＳ Ｐゴシック" charset="0"/>
              </a:defRPr>
            </a:lvl8pPr>
            <a:lvl9pPr marL="5329030" indent="-31347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047B790-2729-1F45-844C-F934FA58AA97}" type="slidenum">
              <a:rPr lang="en-GB">
                <a:latin typeface="Calibri" charset="0"/>
              </a:rPr>
              <a:pPr eaLnBrk="1" hangingPunct="1"/>
              <a:t>70</a:t>
            </a:fld>
            <a:endParaRPr lang="en-GB">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838200" y="1063625"/>
            <a:ext cx="9448800" cy="53149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78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78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1018785" indent="-391840" eaLnBrk="0" hangingPunct="0">
              <a:defRPr>
                <a:solidFill>
                  <a:schemeClr val="tx1"/>
                </a:solidFill>
                <a:latin typeface="Arial" charset="0"/>
                <a:ea typeface="ＭＳ Ｐゴシック" charset="0"/>
              </a:defRPr>
            </a:lvl2pPr>
            <a:lvl3pPr marL="1567361" indent="-313472" eaLnBrk="0" hangingPunct="0">
              <a:defRPr>
                <a:solidFill>
                  <a:schemeClr val="tx1"/>
                </a:solidFill>
                <a:latin typeface="Arial" charset="0"/>
                <a:ea typeface="ＭＳ Ｐゴシック" charset="0"/>
              </a:defRPr>
            </a:lvl3pPr>
            <a:lvl4pPr marL="2194306" indent="-313472" eaLnBrk="0" hangingPunct="0">
              <a:defRPr>
                <a:solidFill>
                  <a:schemeClr val="tx1"/>
                </a:solidFill>
                <a:latin typeface="Arial" charset="0"/>
                <a:ea typeface="ＭＳ Ｐゴシック" charset="0"/>
              </a:defRPr>
            </a:lvl4pPr>
            <a:lvl5pPr marL="2821252" indent="-313472" eaLnBrk="0" hangingPunct="0">
              <a:defRPr>
                <a:solidFill>
                  <a:schemeClr val="tx1"/>
                </a:solidFill>
                <a:latin typeface="Arial" charset="0"/>
                <a:ea typeface="ＭＳ Ｐゴシック" charset="0"/>
              </a:defRPr>
            </a:lvl5pPr>
            <a:lvl6pPr marL="3448196" indent="-313472" eaLnBrk="0" fontAlgn="base" hangingPunct="0">
              <a:spcBef>
                <a:spcPct val="0"/>
              </a:spcBef>
              <a:spcAft>
                <a:spcPct val="0"/>
              </a:spcAft>
              <a:defRPr>
                <a:solidFill>
                  <a:schemeClr val="tx1"/>
                </a:solidFill>
                <a:latin typeface="Arial" charset="0"/>
                <a:ea typeface="ＭＳ Ｐゴシック" charset="0"/>
              </a:defRPr>
            </a:lvl6pPr>
            <a:lvl7pPr marL="4075141" indent="-313472" eaLnBrk="0" fontAlgn="base" hangingPunct="0">
              <a:spcBef>
                <a:spcPct val="0"/>
              </a:spcBef>
              <a:spcAft>
                <a:spcPct val="0"/>
              </a:spcAft>
              <a:defRPr>
                <a:solidFill>
                  <a:schemeClr val="tx1"/>
                </a:solidFill>
                <a:latin typeface="Arial" charset="0"/>
                <a:ea typeface="ＭＳ Ｐゴシック" charset="0"/>
              </a:defRPr>
            </a:lvl7pPr>
            <a:lvl8pPr marL="4702085" indent="-313472" eaLnBrk="0" fontAlgn="base" hangingPunct="0">
              <a:spcBef>
                <a:spcPct val="0"/>
              </a:spcBef>
              <a:spcAft>
                <a:spcPct val="0"/>
              </a:spcAft>
              <a:defRPr>
                <a:solidFill>
                  <a:schemeClr val="tx1"/>
                </a:solidFill>
                <a:latin typeface="Arial" charset="0"/>
                <a:ea typeface="ＭＳ Ｐゴシック" charset="0"/>
              </a:defRPr>
            </a:lvl8pPr>
            <a:lvl9pPr marL="5329030" indent="-31347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BD4113A-99E9-ED4C-B796-86B8C63E3920}" type="slidenum">
              <a:rPr lang="en-GB">
                <a:latin typeface="Calibri" charset="0"/>
              </a:rPr>
              <a:pPr eaLnBrk="1" hangingPunct="1"/>
              <a:t>3</a:t>
            </a:fld>
            <a:endParaRPr lang="en-GB">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838200" y="1063625"/>
            <a:ext cx="9448800" cy="53149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48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482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1018785" indent="-391840" eaLnBrk="0" hangingPunct="0">
              <a:defRPr>
                <a:solidFill>
                  <a:schemeClr val="tx1"/>
                </a:solidFill>
                <a:latin typeface="Arial" charset="0"/>
                <a:ea typeface="ＭＳ Ｐゴシック" charset="0"/>
              </a:defRPr>
            </a:lvl2pPr>
            <a:lvl3pPr marL="1567361" indent="-313472" eaLnBrk="0" hangingPunct="0">
              <a:defRPr>
                <a:solidFill>
                  <a:schemeClr val="tx1"/>
                </a:solidFill>
                <a:latin typeface="Arial" charset="0"/>
                <a:ea typeface="ＭＳ Ｐゴシック" charset="0"/>
              </a:defRPr>
            </a:lvl3pPr>
            <a:lvl4pPr marL="2194306" indent="-313472" eaLnBrk="0" hangingPunct="0">
              <a:defRPr>
                <a:solidFill>
                  <a:schemeClr val="tx1"/>
                </a:solidFill>
                <a:latin typeface="Arial" charset="0"/>
                <a:ea typeface="ＭＳ Ｐゴシック" charset="0"/>
              </a:defRPr>
            </a:lvl4pPr>
            <a:lvl5pPr marL="2821252" indent="-313472" eaLnBrk="0" hangingPunct="0">
              <a:defRPr>
                <a:solidFill>
                  <a:schemeClr val="tx1"/>
                </a:solidFill>
                <a:latin typeface="Arial" charset="0"/>
                <a:ea typeface="ＭＳ Ｐゴシック" charset="0"/>
              </a:defRPr>
            </a:lvl5pPr>
            <a:lvl6pPr marL="3448196" indent="-313472" eaLnBrk="0" fontAlgn="base" hangingPunct="0">
              <a:spcBef>
                <a:spcPct val="0"/>
              </a:spcBef>
              <a:spcAft>
                <a:spcPct val="0"/>
              </a:spcAft>
              <a:defRPr>
                <a:solidFill>
                  <a:schemeClr val="tx1"/>
                </a:solidFill>
                <a:latin typeface="Arial" charset="0"/>
                <a:ea typeface="ＭＳ Ｐゴシック" charset="0"/>
              </a:defRPr>
            </a:lvl6pPr>
            <a:lvl7pPr marL="4075141" indent="-313472" eaLnBrk="0" fontAlgn="base" hangingPunct="0">
              <a:spcBef>
                <a:spcPct val="0"/>
              </a:spcBef>
              <a:spcAft>
                <a:spcPct val="0"/>
              </a:spcAft>
              <a:defRPr>
                <a:solidFill>
                  <a:schemeClr val="tx1"/>
                </a:solidFill>
                <a:latin typeface="Arial" charset="0"/>
                <a:ea typeface="ＭＳ Ｐゴシック" charset="0"/>
              </a:defRPr>
            </a:lvl7pPr>
            <a:lvl8pPr marL="4702085" indent="-313472" eaLnBrk="0" fontAlgn="base" hangingPunct="0">
              <a:spcBef>
                <a:spcPct val="0"/>
              </a:spcBef>
              <a:spcAft>
                <a:spcPct val="0"/>
              </a:spcAft>
              <a:defRPr>
                <a:solidFill>
                  <a:schemeClr val="tx1"/>
                </a:solidFill>
                <a:latin typeface="Arial" charset="0"/>
                <a:ea typeface="ＭＳ Ｐゴシック" charset="0"/>
              </a:defRPr>
            </a:lvl8pPr>
            <a:lvl9pPr marL="5329030" indent="-31347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9F18AE7-1A62-404F-9E01-797BCB4003D6}" type="slidenum">
              <a:rPr lang="en-GB">
                <a:latin typeface="Calibri" charset="0"/>
              </a:rPr>
              <a:pPr eaLnBrk="1" hangingPunct="1"/>
              <a:t>4</a:t>
            </a:fld>
            <a:endParaRPr lang="en-GB">
              <a:latin typeface="Calibri" charset="0"/>
            </a:endParaRPr>
          </a:p>
        </p:txBody>
      </p:sp>
    </p:spTree>
    <p:extLst>
      <p:ext uri="{BB962C8B-B14F-4D97-AF65-F5344CB8AC3E}">
        <p14:creationId xmlns:p14="http://schemas.microsoft.com/office/powerpoint/2010/main" val="2296063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838200" y="1063625"/>
            <a:ext cx="9448800" cy="53149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78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78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1018785" indent="-391840" eaLnBrk="0" hangingPunct="0">
              <a:defRPr>
                <a:solidFill>
                  <a:schemeClr val="tx1"/>
                </a:solidFill>
                <a:latin typeface="Arial" charset="0"/>
                <a:ea typeface="ＭＳ Ｐゴシック" charset="0"/>
              </a:defRPr>
            </a:lvl2pPr>
            <a:lvl3pPr marL="1567361" indent="-313472" eaLnBrk="0" hangingPunct="0">
              <a:defRPr>
                <a:solidFill>
                  <a:schemeClr val="tx1"/>
                </a:solidFill>
                <a:latin typeface="Arial" charset="0"/>
                <a:ea typeface="ＭＳ Ｐゴシック" charset="0"/>
              </a:defRPr>
            </a:lvl3pPr>
            <a:lvl4pPr marL="2194306" indent="-313472" eaLnBrk="0" hangingPunct="0">
              <a:defRPr>
                <a:solidFill>
                  <a:schemeClr val="tx1"/>
                </a:solidFill>
                <a:latin typeface="Arial" charset="0"/>
                <a:ea typeface="ＭＳ Ｐゴシック" charset="0"/>
              </a:defRPr>
            </a:lvl4pPr>
            <a:lvl5pPr marL="2821252" indent="-313472" eaLnBrk="0" hangingPunct="0">
              <a:defRPr>
                <a:solidFill>
                  <a:schemeClr val="tx1"/>
                </a:solidFill>
                <a:latin typeface="Arial" charset="0"/>
                <a:ea typeface="ＭＳ Ｐゴシック" charset="0"/>
              </a:defRPr>
            </a:lvl5pPr>
            <a:lvl6pPr marL="3448196" indent="-313472" eaLnBrk="0" fontAlgn="base" hangingPunct="0">
              <a:spcBef>
                <a:spcPct val="0"/>
              </a:spcBef>
              <a:spcAft>
                <a:spcPct val="0"/>
              </a:spcAft>
              <a:defRPr>
                <a:solidFill>
                  <a:schemeClr val="tx1"/>
                </a:solidFill>
                <a:latin typeface="Arial" charset="0"/>
                <a:ea typeface="ＭＳ Ｐゴシック" charset="0"/>
              </a:defRPr>
            </a:lvl6pPr>
            <a:lvl7pPr marL="4075141" indent="-313472" eaLnBrk="0" fontAlgn="base" hangingPunct="0">
              <a:spcBef>
                <a:spcPct val="0"/>
              </a:spcBef>
              <a:spcAft>
                <a:spcPct val="0"/>
              </a:spcAft>
              <a:defRPr>
                <a:solidFill>
                  <a:schemeClr val="tx1"/>
                </a:solidFill>
                <a:latin typeface="Arial" charset="0"/>
                <a:ea typeface="ＭＳ Ｐゴシック" charset="0"/>
              </a:defRPr>
            </a:lvl7pPr>
            <a:lvl8pPr marL="4702085" indent="-313472" eaLnBrk="0" fontAlgn="base" hangingPunct="0">
              <a:spcBef>
                <a:spcPct val="0"/>
              </a:spcBef>
              <a:spcAft>
                <a:spcPct val="0"/>
              </a:spcAft>
              <a:defRPr>
                <a:solidFill>
                  <a:schemeClr val="tx1"/>
                </a:solidFill>
                <a:latin typeface="Arial" charset="0"/>
                <a:ea typeface="ＭＳ Ｐゴシック" charset="0"/>
              </a:defRPr>
            </a:lvl8pPr>
            <a:lvl9pPr marL="5329030" indent="-31347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BD4113A-99E9-ED4C-B796-86B8C63E3920}" type="slidenum">
              <a:rPr lang="en-GB">
                <a:latin typeface="Calibri" charset="0"/>
              </a:rPr>
              <a:pPr eaLnBrk="1" hangingPunct="1"/>
              <a:t>5</a:t>
            </a:fld>
            <a:endParaRPr lang="en-GB">
              <a:latin typeface="Calibri" charset="0"/>
            </a:endParaRPr>
          </a:p>
        </p:txBody>
      </p:sp>
    </p:spTree>
    <p:extLst>
      <p:ext uri="{BB962C8B-B14F-4D97-AF65-F5344CB8AC3E}">
        <p14:creationId xmlns:p14="http://schemas.microsoft.com/office/powerpoint/2010/main" val="4267578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838200" y="1063625"/>
            <a:ext cx="9448800" cy="53149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78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78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1018785" indent="-391840" eaLnBrk="0" hangingPunct="0">
              <a:defRPr>
                <a:solidFill>
                  <a:schemeClr val="tx1"/>
                </a:solidFill>
                <a:latin typeface="Arial" charset="0"/>
                <a:ea typeface="ＭＳ Ｐゴシック" charset="0"/>
              </a:defRPr>
            </a:lvl2pPr>
            <a:lvl3pPr marL="1567361" indent="-313472" eaLnBrk="0" hangingPunct="0">
              <a:defRPr>
                <a:solidFill>
                  <a:schemeClr val="tx1"/>
                </a:solidFill>
                <a:latin typeface="Arial" charset="0"/>
                <a:ea typeface="ＭＳ Ｐゴシック" charset="0"/>
              </a:defRPr>
            </a:lvl3pPr>
            <a:lvl4pPr marL="2194306" indent="-313472" eaLnBrk="0" hangingPunct="0">
              <a:defRPr>
                <a:solidFill>
                  <a:schemeClr val="tx1"/>
                </a:solidFill>
                <a:latin typeface="Arial" charset="0"/>
                <a:ea typeface="ＭＳ Ｐゴシック" charset="0"/>
              </a:defRPr>
            </a:lvl4pPr>
            <a:lvl5pPr marL="2821252" indent="-313472" eaLnBrk="0" hangingPunct="0">
              <a:defRPr>
                <a:solidFill>
                  <a:schemeClr val="tx1"/>
                </a:solidFill>
                <a:latin typeface="Arial" charset="0"/>
                <a:ea typeface="ＭＳ Ｐゴシック" charset="0"/>
              </a:defRPr>
            </a:lvl5pPr>
            <a:lvl6pPr marL="3448196" indent="-313472" eaLnBrk="0" fontAlgn="base" hangingPunct="0">
              <a:spcBef>
                <a:spcPct val="0"/>
              </a:spcBef>
              <a:spcAft>
                <a:spcPct val="0"/>
              </a:spcAft>
              <a:defRPr>
                <a:solidFill>
                  <a:schemeClr val="tx1"/>
                </a:solidFill>
                <a:latin typeface="Arial" charset="0"/>
                <a:ea typeface="ＭＳ Ｐゴシック" charset="0"/>
              </a:defRPr>
            </a:lvl6pPr>
            <a:lvl7pPr marL="4075141" indent="-313472" eaLnBrk="0" fontAlgn="base" hangingPunct="0">
              <a:spcBef>
                <a:spcPct val="0"/>
              </a:spcBef>
              <a:spcAft>
                <a:spcPct val="0"/>
              </a:spcAft>
              <a:defRPr>
                <a:solidFill>
                  <a:schemeClr val="tx1"/>
                </a:solidFill>
                <a:latin typeface="Arial" charset="0"/>
                <a:ea typeface="ＭＳ Ｐゴシック" charset="0"/>
              </a:defRPr>
            </a:lvl7pPr>
            <a:lvl8pPr marL="4702085" indent="-313472" eaLnBrk="0" fontAlgn="base" hangingPunct="0">
              <a:spcBef>
                <a:spcPct val="0"/>
              </a:spcBef>
              <a:spcAft>
                <a:spcPct val="0"/>
              </a:spcAft>
              <a:defRPr>
                <a:solidFill>
                  <a:schemeClr val="tx1"/>
                </a:solidFill>
                <a:latin typeface="Arial" charset="0"/>
                <a:ea typeface="ＭＳ Ｐゴシック" charset="0"/>
              </a:defRPr>
            </a:lvl8pPr>
            <a:lvl9pPr marL="5329030" indent="-31347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BD4113A-99E9-ED4C-B796-86B8C63E3920}" type="slidenum">
              <a:rPr lang="en-GB">
                <a:latin typeface="Calibri" charset="0"/>
              </a:rPr>
              <a:pPr eaLnBrk="1" hangingPunct="1"/>
              <a:t>6</a:t>
            </a:fld>
            <a:endParaRPr lang="en-GB">
              <a:latin typeface="Calibri" charset="0"/>
            </a:endParaRPr>
          </a:p>
        </p:txBody>
      </p:sp>
    </p:spTree>
    <p:extLst>
      <p:ext uri="{BB962C8B-B14F-4D97-AF65-F5344CB8AC3E}">
        <p14:creationId xmlns:p14="http://schemas.microsoft.com/office/powerpoint/2010/main" val="1585870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838200" y="1063625"/>
            <a:ext cx="9448800" cy="53149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78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78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1018785" indent="-391840" eaLnBrk="0" hangingPunct="0">
              <a:defRPr>
                <a:solidFill>
                  <a:schemeClr val="tx1"/>
                </a:solidFill>
                <a:latin typeface="Arial" charset="0"/>
                <a:ea typeface="ＭＳ Ｐゴシック" charset="0"/>
              </a:defRPr>
            </a:lvl2pPr>
            <a:lvl3pPr marL="1567361" indent="-313472" eaLnBrk="0" hangingPunct="0">
              <a:defRPr>
                <a:solidFill>
                  <a:schemeClr val="tx1"/>
                </a:solidFill>
                <a:latin typeface="Arial" charset="0"/>
                <a:ea typeface="ＭＳ Ｐゴシック" charset="0"/>
              </a:defRPr>
            </a:lvl3pPr>
            <a:lvl4pPr marL="2194306" indent="-313472" eaLnBrk="0" hangingPunct="0">
              <a:defRPr>
                <a:solidFill>
                  <a:schemeClr val="tx1"/>
                </a:solidFill>
                <a:latin typeface="Arial" charset="0"/>
                <a:ea typeface="ＭＳ Ｐゴシック" charset="0"/>
              </a:defRPr>
            </a:lvl4pPr>
            <a:lvl5pPr marL="2821252" indent="-313472" eaLnBrk="0" hangingPunct="0">
              <a:defRPr>
                <a:solidFill>
                  <a:schemeClr val="tx1"/>
                </a:solidFill>
                <a:latin typeface="Arial" charset="0"/>
                <a:ea typeface="ＭＳ Ｐゴシック" charset="0"/>
              </a:defRPr>
            </a:lvl5pPr>
            <a:lvl6pPr marL="3448196" indent="-313472" eaLnBrk="0" fontAlgn="base" hangingPunct="0">
              <a:spcBef>
                <a:spcPct val="0"/>
              </a:spcBef>
              <a:spcAft>
                <a:spcPct val="0"/>
              </a:spcAft>
              <a:defRPr>
                <a:solidFill>
                  <a:schemeClr val="tx1"/>
                </a:solidFill>
                <a:latin typeface="Arial" charset="0"/>
                <a:ea typeface="ＭＳ Ｐゴシック" charset="0"/>
              </a:defRPr>
            </a:lvl6pPr>
            <a:lvl7pPr marL="4075141" indent="-313472" eaLnBrk="0" fontAlgn="base" hangingPunct="0">
              <a:spcBef>
                <a:spcPct val="0"/>
              </a:spcBef>
              <a:spcAft>
                <a:spcPct val="0"/>
              </a:spcAft>
              <a:defRPr>
                <a:solidFill>
                  <a:schemeClr val="tx1"/>
                </a:solidFill>
                <a:latin typeface="Arial" charset="0"/>
                <a:ea typeface="ＭＳ Ｐゴシック" charset="0"/>
              </a:defRPr>
            </a:lvl7pPr>
            <a:lvl8pPr marL="4702085" indent="-313472" eaLnBrk="0" fontAlgn="base" hangingPunct="0">
              <a:spcBef>
                <a:spcPct val="0"/>
              </a:spcBef>
              <a:spcAft>
                <a:spcPct val="0"/>
              </a:spcAft>
              <a:defRPr>
                <a:solidFill>
                  <a:schemeClr val="tx1"/>
                </a:solidFill>
                <a:latin typeface="Arial" charset="0"/>
                <a:ea typeface="ＭＳ Ｐゴシック" charset="0"/>
              </a:defRPr>
            </a:lvl8pPr>
            <a:lvl9pPr marL="5329030" indent="-31347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BD4113A-99E9-ED4C-B796-86B8C63E3920}" type="slidenum">
              <a:rPr lang="en-GB">
                <a:latin typeface="Calibri" charset="0"/>
              </a:rPr>
              <a:pPr eaLnBrk="1" hangingPunct="1"/>
              <a:t>7</a:t>
            </a:fld>
            <a:endParaRPr lang="en-GB">
              <a:latin typeface="Calibri" charset="0"/>
            </a:endParaRPr>
          </a:p>
        </p:txBody>
      </p:sp>
    </p:spTree>
    <p:extLst>
      <p:ext uri="{BB962C8B-B14F-4D97-AF65-F5344CB8AC3E}">
        <p14:creationId xmlns:p14="http://schemas.microsoft.com/office/powerpoint/2010/main" val="3076657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838200" y="1063625"/>
            <a:ext cx="9448800" cy="53149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78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78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1018785" indent="-391840" eaLnBrk="0" hangingPunct="0">
              <a:defRPr>
                <a:solidFill>
                  <a:schemeClr val="tx1"/>
                </a:solidFill>
                <a:latin typeface="Arial" charset="0"/>
                <a:ea typeface="ＭＳ Ｐゴシック" charset="0"/>
              </a:defRPr>
            </a:lvl2pPr>
            <a:lvl3pPr marL="1567361" indent="-313472" eaLnBrk="0" hangingPunct="0">
              <a:defRPr>
                <a:solidFill>
                  <a:schemeClr val="tx1"/>
                </a:solidFill>
                <a:latin typeface="Arial" charset="0"/>
                <a:ea typeface="ＭＳ Ｐゴシック" charset="0"/>
              </a:defRPr>
            </a:lvl3pPr>
            <a:lvl4pPr marL="2194306" indent="-313472" eaLnBrk="0" hangingPunct="0">
              <a:defRPr>
                <a:solidFill>
                  <a:schemeClr val="tx1"/>
                </a:solidFill>
                <a:latin typeface="Arial" charset="0"/>
                <a:ea typeface="ＭＳ Ｐゴシック" charset="0"/>
              </a:defRPr>
            </a:lvl4pPr>
            <a:lvl5pPr marL="2821252" indent="-313472" eaLnBrk="0" hangingPunct="0">
              <a:defRPr>
                <a:solidFill>
                  <a:schemeClr val="tx1"/>
                </a:solidFill>
                <a:latin typeface="Arial" charset="0"/>
                <a:ea typeface="ＭＳ Ｐゴシック" charset="0"/>
              </a:defRPr>
            </a:lvl5pPr>
            <a:lvl6pPr marL="3448196" indent="-313472" eaLnBrk="0" fontAlgn="base" hangingPunct="0">
              <a:spcBef>
                <a:spcPct val="0"/>
              </a:spcBef>
              <a:spcAft>
                <a:spcPct val="0"/>
              </a:spcAft>
              <a:defRPr>
                <a:solidFill>
                  <a:schemeClr val="tx1"/>
                </a:solidFill>
                <a:latin typeface="Arial" charset="0"/>
                <a:ea typeface="ＭＳ Ｐゴシック" charset="0"/>
              </a:defRPr>
            </a:lvl6pPr>
            <a:lvl7pPr marL="4075141" indent="-313472" eaLnBrk="0" fontAlgn="base" hangingPunct="0">
              <a:spcBef>
                <a:spcPct val="0"/>
              </a:spcBef>
              <a:spcAft>
                <a:spcPct val="0"/>
              </a:spcAft>
              <a:defRPr>
                <a:solidFill>
                  <a:schemeClr val="tx1"/>
                </a:solidFill>
                <a:latin typeface="Arial" charset="0"/>
                <a:ea typeface="ＭＳ Ｐゴシック" charset="0"/>
              </a:defRPr>
            </a:lvl7pPr>
            <a:lvl8pPr marL="4702085" indent="-313472" eaLnBrk="0" fontAlgn="base" hangingPunct="0">
              <a:spcBef>
                <a:spcPct val="0"/>
              </a:spcBef>
              <a:spcAft>
                <a:spcPct val="0"/>
              </a:spcAft>
              <a:defRPr>
                <a:solidFill>
                  <a:schemeClr val="tx1"/>
                </a:solidFill>
                <a:latin typeface="Arial" charset="0"/>
                <a:ea typeface="ＭＳ Ｐゴシック" charset="0"/>
              </a:defRPr>
            </a:lvl8pPr>
            <a:lvl9pPr marL="5329030" indent="-31347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BD4113A-99E9-ED4C-B796-86B8C63E3920}" type="slidenum">
              <a:rPr lang="en-GB">
                <a:latin typeface="Calibri" charset="0"/>
              </a:rPr>
              <a:pPr eaLnBrk="1" hangingPunct="1"/>
              <a:t>8</a:t>
            </a:fld>
            <a:endParaRPr lang="en-GB">
              <a:latin typeface="Calibri" charset="0"/>
            </a:endParaRPr>
          </a:p>
        </p:txBody>
      </p:sp>
    </p:spTree>
    <p:extLst>
      <p:ext uri="{BB962C8B-B14F-4D97-AF65-F5344CB8AC3E}">
        <p14:creationId xmlns:p14="http://schemas.microsoft.com/office/powerpoint/2010/main" val="1867900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838200" y="1063625"/>
            <a:ext cx="9448800" cy="53149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78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78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1018785" indent="-391840" eaLnBrk="0" hangingPunct="0">
              <a:defRPr>
                <a:solidFill>
                  <a:schemeClr val="tx1"/>
                </a:solidFill>
                <a:latin typeface="Arial" charset="0"/>
                <a:ea typeface="ＭＳ Ｐゴシック" charset="0"/>
              </a:defRPr>
            </a:lvl2pPr>
            <a:lvl3pPr marL="1567361" indent="-313472" eaLnBrk="0" hangingPunct="0">
              <a:defRPr>
                <a:solidFill>
                  <a:schemeClr val="tx1"/>
                </a:solidFill>
                <a:latin typeface="Arial" charset="0"/>
                <a:ea typeface="ＭＳ Ｐゴシック" charset="0"/>
              </a:defRPr>
            </a:lvl3pPr>
            <a:lvl4pPr marL="2194306" indent="-313472" eaLnBrk="0" hangingPunct="0">
              <a:defRPr>
                <a:solidFill>
                  <a:schemeClr val="tx1"/>
                </a:solidFill>
                <a:latin typeface="Arial" charset="0"/>
                <a:ea typeface="ＭＳ Ｐゴシック" charset="0"/>
              </a:defRPr>
            </a:lvl4pPr>
            <a:lvl5pPr marL="2821252" indent="-313472" eaLnBrk="0" hangingPunct="0">
              <a:defRPr>
                <a:solidFill>
                  <a:schemeClr val="tx1"/>
                </a:solidFill>
                <a:latin typeface="Arial" charset="0"/>
                <a:ea typeface="ＭＳ Ｐゴシック" charset="0"/>
              </a:defRPr>
            </a:lvl5pPr>
            <a:lvl6pPr marL="3448196" indent="-313472" eaLnBrk="0" fontAlgn="base" hangingPunct="0">
              <a:spcBef>
                <a:spcPct val="0"/>
              </a:spcBef>
              <a:spcAft>
                <a:spcPct val="0"/>
              </a:spcAft>
              <a:defRPr>
                <a:solidFill>
                  <a:schemeClr val="tx1"/>
                </a:solidFill>
                <a:latin typeface="Arial" charset="0"/>
                <a:ea typeface="ＭＳ Ｐゴシック" charset="0"/>
              </a:defRPr>
            </a:lvl6pPr>
            <a:lvl7pPr marL="4075141" indent="-313472" eaLnBrk="0" fontAlgn="base" hangingPunct="0">
              <a:spcBef>
                <a:spcPct val="0"/>
              </a:spcBef>
              <a:spcAft>
                <a:spcPct val="0"/>
              </a:spcAft>
              <a:defRPr>
                <a:solidFill>
                  <a:schemeClr val="tx1"/>
                </a:solidFill>
                <a:latin typeface="Arial" charset="0"/>
                <a:ea typeface="ＭＳ Ｐゴシック" charset="0"/>
              </a:defRPr>
            </a:lvl7pPr>
            <a:lvl8pPr marL="4702085" indent="-313472" eaLnBrk="0" fontAlgn="base" hangingPunct="0">
              <a:spcBef>
                <a:spcPct val="0"/>
              </a:spcBef>
              <a:spcAft>
                <a:spcPct val="0"/>
              </a:spcAft>
              <a:defRPr>
                <a:solidFill>
                  <a:schemeClr val="tx1"/>
                </a:solidFill>
                <a:latin typeface="Arial" charset="0"/>
                <a:ea typeface="ＭＳ Ｐゴシック" charset="0"/>
              </a:defRPr>
            </a:lvl8pPr>
            <a:lvl9pPr marL="5329030" indent="-313472"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BD4113A-99E9-ED4C-B796-86B8C63E3920}" type="slidenum">
              <a:rPr lang="en-GB">
                <a:latin typeface="Calibri" charset="0"/>
              </a:rPr>
              <a:pPr eaLnBrk="1" hangingPunct="1"/>
              <a:t>9</a:t>
            </a:fld>
            <a:endParaRPr lang="en-GB">
              <a:latin typeface="Calibri" charset="0"/>
            </a:endParaRPr>
          </a:p>
        </p:txBody>
      </p:sp>
    </p:spTree>
    <p:extLst>
      <p:ext uri="{BB962C8B-B14F-4D97-AF65-F5344CB8AC3E}">
        <p14:creationId xmlns:p14="http://schemas.microsoft.com/office/powerpoint/2010/main" val="1080474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Users/masayo_nakamura/Documents/&#36914;&#34892;&#20013;/2011_ricoh/20111026_master_data_re/master_data/gif/lock_up_logo/ricoh_lock_up_rgb_positive.gif" TargetMode="External"/><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4.jpeg"/><Relationship Id="rId5" Type="http://schemas.openxmlformats.org/officeDocument/2006/relationships/image" Target="/Users/masayo_nakamura/Desktop/PPT/balloonRED.png" TargetMode="Externa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Main Title slide">
    <p:spTree>
      <p:nvGrpSpPr>
        <p:cNvPr id="1" name=""/>
        <p:cNvGrpSpPr/>
        <p:nvPr/>
      </p:nvGrpSpPr>
      <p:grpSpPr>
        <a:xfrm>
          <a:off x="0" y="0"/>
          <a:ext cx="0" cy="0"/>
          <a:chOff x="0" y="0"/>
          <a:chExt cx="0" cy="0"/>
        </a:xfrm>
      </p:grpSpPr>
      <p:sp>
        <p:nvSpPr>
          <p:cNvPr id="12" name="Text Placeholder 11"/>
          <p:cNvSpPr>
            <a:spLocks noGrp="1"/>
          </p:cNvSpPr>
          <p:nvPr>
            <p:ph type="body" sz="quarter" idx="10"/>
          </p:nvPr>
        </p:nvSpPr>
        <p:spPr>
          <a:xfrm>
            <a:off x="611189" y="463153"/>
            <a:ext cx="2068511" cy="2051447"/>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kumimoji="1" lang="ja-JP" altLang="en-US" sz="2800" b="0" i="0" u="none" strike="noStrike" kern="1200" cap="none" spc="0" normalizeH="0" baseline="0" noProof="0">
                <a:ln>
                  <a:noFill/>
                </a:ln>
                <a:solidFill>
                  <a:schemeClr val="bg1"/>
                </a:solidFill>
                <a:effectLst/>
                <a:uLnTx/>
                <a:uFillTx/>
                <a:latin typeface="Arial" charset="0"/>
                <a:cs typeface="ＭＳ Ｐゴシック" charset="0"/>
              </a:defRPr>
            </a:lvl1pPr>
          </a:lstStyle>
          <a:p>
            <a:pPr lvl="0"/>
            <a:r>
              <a:rPr lang="fr-FR" altLang="ja-JP" noProof="0"/>
              <a:t>Modifier les styles du texte du masque</a:t>
            </a:r>
          </a:p>
        </p:txBody>
      </p:sp>
      <p:sp>
        <p:nvSpPr>
          <p:cNvPr id="18" name="Text Placeholder 13"/>
          <p:cNvSpPr>
            <a:spLocks noGrp="1"/>
          </p:cNvSpPr>
          <p:nvPr>
            <p:ph type="body" sz="quarter" idx="15"/>
          </p:nvPr>
        </p:nvSpPr>
        <p:spPr>
          <a:xfrm>
            <a:off x="504826" y="3080147"/>
            <a:ext cx="3389313" cy="542925"/>
          </a:xfrm>
          <a:prstGeom prst="rect">
            <a:avLst/>
          </a:prstGeom>
          <a:noFill/>
        </p:spPr>
        <p:txBody>
          <a:bodyPr/>
          <a:lstStyle>
            <a:lvl1pPr marL="342900" marR="0" indent="-342900" algn="l" defTabSz="457200" rtl="0" eaLnBrk="1" fontAlgn="base" latinLnBrk="0" hangingPunct="1">
              <a:lnSpc>
                <a:spcPct val="100000"/>
              </a:lnSpc>
              <a:spcBef>
                <a:spcPct val="20000"/>
              </a:spcBef>
              <a:spcAft>
                <a:spcPct val="0"/>
              </a:spcAft>
              <a:buClrTx/>
              <a:buSzTx/>
              <a:buFont typeface="Arial" charset="0"/>
              <a:buNone/>
              <a:tabLst/>
              <a:defRPr kumimoji="1" lang="en-GB" altLang="ja-JP" sz="1800" kern="1200" baseline="0" dirty="0">
                <a:solidFill>
                  <a:schemeClr val="tx1"/>
                </a:solidFill>
                <a:latin typeface="Arial" pitchFamily="34" charset="0"/>
                <a:ea typeface="+mn-ea"/>
                <a:cs typeface="ＭＳ Ｐゴシック" charset="0"/>
              </a:defRPr>
            </a:lvl1pPr>
            <a:lvl2pPr marL="0" indent="0" defTabSz="432000">
              <a:buNone/>
              <a:tabLst/>
              <a:defRPr sz="1800" baseline="0">
                <a:latin typeface="Arial" pitchFamily="34" charset="0"/>
              </a:defRPr>
            </a:lvl2pPr>
            <a:lvl3pPr marL="0" indent="0" defTabSz="432000">
              <a:buNone/>
              <a:tabLst/>
              <a:defRPr sz="1800" baseline="0">
                <a:latin typeface="Arial" pitchFamily="34" charset="0"/>
              </a:defRPr>
            </a:lvl3pPr>
            <a:lvl4pPr marL="0" indent="0" defTabSz="432000">
              <a:buNone/>
              <a:tabLst/>
              <a:defRPr sz="1800" baseline="0">
                <a:latin typeface="Arial" pitchFamily="34" charset="0"/>
              </a:defRPr>
            </a:lvl4pPr>
            <a:lvl5pPr marL="0" indent="0" defTabSz="432000">
              <a:buNone/>
              <a:tabLst/>
              <a:defRPr sz="1800" baseline="0">
                <a:latin typeface="Arial" pitchFamily="34" charset="0"/>
              </a:defRPr>
            </a:lvl5pPr>
          </a:lstStyle>
          <a:p>
            <a:pPr lvl="0"/>
            <a:r>
              <a:rPr lang="fr-FR"/>
              <a:t>Modifier les styles du texte du masque</a:t>
            </a:r>
          </a:p>
        </p:txBody>
      </p:sp>
      <p:sp>
        <p:nvSpPr>
          <p:cNvPr id="7" name="Text Placeholder 6"/>
          <p:cNvSpPr>
            <a:spLocks noGrp="1"/>
          </p:cNvSpPr>
          <p:nvPr>
            <p:ph type="body" sz="quarter" idx="16"/>
          </p:nvPr>
        </p:nvSpPr>
        <p:spPr>
          <a:xfrm>
            <a:off x="504826" y="4143375"/>
            <a:ext cx="3419475" cy="240030"/>
          </a:xfrm>
          <a:prstGeom prst="rect">
            <a:avLst/>
          </a:prstGeom>
        </p:spPr>
        <p:txBody>
          <a:bodyPr/>
          <a:lstStyle>
            <a:lvl1pPr>
              <a:buFontTx/>
              <a:buNone/>
              <a:defRPr sz="1600" baseline="0">
                <a:solidFill>
                  <a:srgbClr val="000000"/>
                </a:solidFill>
                <a:latin typeface="Arial" pitchFamily="34" charset="0"/>
              </a:defRPr>
            </a:lvl1pPr>
            <a:lvl2pPr>
              <a:defRPr sz="1600" baseline="0">
                <a:latin typeface="Arial" pitchFamily="34" charset="0"/>
              </a:defRPr>
            </a:lvl2pPr>
            <a:lvl3pPr>
              <a:defRPr sz="1600" baseline="0">
                <a:latin typeface="Arial" pitchFamily="34" charset="0"/>
              </a:defRPr>
            </a:lvl3pPr>
            <a:lvl4pPr>
              <a:defRPr sz="1600" baseline="0">
                <a:latin typeface="Arial" pitchFamily="34" charset="0"/>
              </a:defRPr>
            </a:lvl4pPr>
            <a:lvl5pPr>
              <a:defRPr sz="1600" baseline="0">
                <a:latin typeface="Arial" pitchFamily="34" charset="0"/>
              </a:defRPr>
            </a:lvl5pPr>
          </a:lstStyle>
          <a:p>
            <a:pPr lvl="0"/>
            <a:r>
              <a:rPr lang="fr-FR"/>
              <a:t>Modifier les styles du texte du masque</a:t>
            </a:r>
          </a:p>
        </p:txBody>
      </p:sp>
      <p:sp>
        <p:nvSpPr>
          <p:cNvPr id="8" name="Text Placeholder 6"/>
          <p:cNvSpPr>
            <a:spLocks noGrp="1"/>
          </p:cNvSpPr>
          <p:nvPr>
            <p:ph type="body" sz="quarter" idx="17"/>
          </p:nvPr>
        </p:nvSpPr>
        <p:spPr>
          <a:xfrm>
            <a:off x="504826" y="4491514"/>
            <a:ext cx="3419475" cy="240030"/>
          </a:xfrm>
          <a:prstGeom prst="rect">
            <a:avLst/>
          </a:prstGeom>
        </p:spPr>
        <p:txBody>
          <a:bodyPr/>
          <a:lstStyle>
            <a:lvl1pPr>
              <a:buFontTx/>
              <a:buNone/>
              <a:defRPr sz="1600" baseline="0">
                <a:solidFill>
                  <a:srgbClr val="000000"/>
                </a:solidFill>
                <a:latin typeface="Arial" pitchFamily="34" charset="0"/>
              </a:defRPr>
            </a:lvl1pPr>
            <a:lvl2pPr>
              <a:defRPr sz="1600" baseline="0">
                <a:latin typeface="Arial" pitchFamily="34" charset="0"/>
              </a:defRPr>
            </a:lvl2pPr>
            <a:lvl3pPr>
              <a:defRPr sz="1600" baseline="0">
                <a:latin typeface="Arial" pitchFamily="34" charset="0"/>
              </a:defRPr>
            </a:lvl3pPr>
            <a:lvl4pPr>
              <a:defRPr sz="1600" baseline="0">
                <a:latin typeface="Arial" pitchFamily="34" charset="0"/>
              </a:defRPr>
            </a:lvl4pPr>
            <a:lvl5pPr>
              <a:defRPr sz="1600" baseline="0">
                <a:latin typeface="Arial" pitchFamily="34" charset="0"/>
              </a:defRPr>
            </a:lvl5pPr>
          </a:lstStyle>
          <a:p>
            <a:pPr lvl="0"/>
            <a:r>
              <a:rPr lang="fr-FR"/>
              <a:t>Modifier les styles du texte du masque</a:t>
            </a:r>
          </a:p>
        </p:txBody>
      </p:sp>
    </p:spTree>
    <p:extLst>
      <p:ext uri="{BB962C8B-B14F-4D97-AF65-F5344CB8AC3E}">
        <p14:creationId xmlns:p14="http://schemas.microsoft.com/office/powerpoint/2010/main" val="219617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ptional Divider Blank">
    <p:spTree>
      <p:nvGrpSpPr>
        <p:cNvPr id="1" name=""/>
        <p:cNvGrpSpPr/>
        <p:nvPr/>
      </p:nvGrpSpPr>
      <p:grpSpPr>
        <a:xfrm>
          <a:off x="0" y="0"/>
          <a:ext cx="0" cy="0"/>
          <a:chOff x="0" y="0"/>
          <a:chExt cx="0" cy="0"/>
        </a:xfrm>
      </p:grpSpPr>
      <p:sp>
        <p:nvSpPr>
          <p:cNvPr id="3" name="Plaque 10"/>
          <p:cNvSpPr/>
          <p:nvPr userDrawn="1"/>
        </p:nvSpPr>
        <p:spPr>
          <a:xfrm>
            <a:off x="504825" y="2831992"/>
            <a:ext cx="1872457" cy="1873608"/>
          </a:xfrm>
          <a:custGeom>
            <a:avLst/>
            <a:gdLst/>
            <a:ahLst/>
            <a:cxnLst/>
            <a:rect l="l" t="t" r="r" b="b"/>
            <a:pathLst>
              <a:path w="5164139" h="5167312">
                <a:moveTo>
                  <a:pt x="160633" y="0"/>
                </a:moveTo>
                <a:lnTo>
                  <a:pt x="4471692" y="0"/>
                </a:lnTo>
                <a:cubicBezTo>
                  <a:pt x="4560407" y="0"/>
                  <a:pt x="4632325" y="71918"/>
                  <a:pt x="4632325" y="160633"/>
                </a:cubicBezTo>
                <a:lnTo>
                  <a:pt x="4632325" y="4389438"/>
                </a:lnTo>
                <a:lnTo>
                  <a:pt x="4637047" y="4389438"/>
                </a:lnTo>
                <a:cubicBezTo>
                  <a:pt x="4637047" y="4430668"/>
                  <a:pt x="4670471" y="4464092"/>
                  <a:pt x="4711701" y="4464092"/>
                </a:cubicBezTo>
                <a:lnTo>
                  <a:pt x="4711701" y="4464579"/>
                </a:lnTo>
                <a:lnTo>
                  <a:pt x="5091727" y="4464579"/>
                </a:lnTo>
                <a:cubicBezTo>
                  <a:pt x="5131719" y="4464579"/>
                  <a:pt x="5164139" y="4496999"/>
                  <a:pt x="5164139" y="4536991"/>
                </a:cubicBezTo>
                <a:lnTo>
                  <a:pt x="5164139" y="5094900"/>
                </a:lnTo>
                <a:cubicBezTo>
                  <a:pt x="5164139" y="5134892"/>
                  <a:pt x="5131719" y="5167312"/>
                  <a:pt x="5091727" y="5167312"/>
                </a:cubicBezTo>
                <a:lnTo>
                  <a:pt x="4546518" y="5167312"/>
                </a:lnTo>
                <a:cubicBezTo>
                  <a:pt x="4506526" y="5167312"/>
                  <a:pt x="4474106" y="5134892"/>
                  <a:pt x="4474106" y="5094900"/>
                </a:cubicBezTo>
                <a:lnTo>
                  <a:pt x="4474106" y="4694237"/>
                </a:lnTo>
                <a:lnTo>
                  <a:pt x="4472030" y="4694237"/>
                </a:lnTo>
                <a:cubicBezTo>
                  <a:pt x="4472030" y="4663315"/>
                  <a:pt x="4453229" y="4636783"/>
                  <a:pt x="4426435" y="4625450"/>
                </a:cubicBezTo>
                <a:lnTo>
                  <a:pt x="4405445" y="4621212"/>
                </a:lnTo>
                <a:lnTo>
                  <a:pt x="160633" y="4621212"/>
                </a:lnTo>
                <a:cubicBezTo>
                  <a:pt x="71918" y="4621212"/>
                  <a:pt x="0" y="4549294"/>
                  <a:pt x="0" y="4460579"/>
                </a:cubicBezTo>
                <a:lnTo>
                  <a:pt x="0" y="160633"/>
                </a:lnTo>
                <a:cubicBezTo>
                  <a:pt x="0" y="71918"/>
                  <a:pt x="71918" y="0"/>
                  <a:pt x="160633" y="0"/>
                </a:cubicBezTo>
                <a:close/>
              </a:path>
            </a:pathLst>
          </a:custGeom>
          <a:solidFill>
            <a:schemeClr val="tx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41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title 32pt bullet">
    <p:spTree>
      <p:nvGrpSpPr>
        <p:cNvPr id="1" name=""/>
        <p:cNvGrpSpPr/>
        <p:nvPr/>
      </p:nvGrpSpPr>
      <p:grpSpPr>
        <a:xfrm>
          <a:off x="0" y="0"/>
          <a:ext cx="0" cy="0"/>
          <a:chOff x="0" y="0"/>
          <a:chExt cx="0" cy="0"/>
        </a:xfrm>
      </p:grpSpPr>
      <p:sp>
        <p:nvSpPr>
          <p:cNvPr id="8" name="Title Placeholder 9"/>
          <p:cNvSpPr>
            <a:spLocks noGrp="1"/>
          </p:cNvSpPr>
          <p:nvPr>
            <p:ph type="title"/>
          </p:nvPr>
        </p:nvSpPr>
        <p:spPr bwMode="auto">
          <a:xfrm>
            <a:off x="1051560" y="139144"/>
            <a:ext cx="5943600" cy="456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3200" b="1">
                <a:solidFill>
                  <a:srgbClr val="000000"/>
                </a:solidFill>
              </a:defRPr>
            </a:lvl1pPr>
          </a:lstStyle>
          <a:p>
            <a:pPr lvl="0"/>
            <a:r>
              <a:rPr lang="en-US" dirty="0"/>
              <a:t>Click to edit Master title style</a:t>
            </a:r>
          </a:p>
        </p:txBody>
      </p:sp>
      <p:sp>
        <p:nvSpPr>
          <p:cNvPr id="5" name="Footer Placeholder 9"/>
          <p:cNvSpPr>
            <a:spLocks noGrp="1"/>
          </p:cNvSpPr>
          <p:nvPr>
            <p:ph type="ftr" sz="quarter" idx="17"/>
          </p:nvPr>
        </p:nvSpPr>
        <p:spPr/>
        <p:txBody>
          <a:bodyPr/>
          <a:lstStyle>
            <a:lvl1pPr>
              <a:defRPr/>
            </a:lvl1pPr>
          </a:lstStyle>
          <a:p>
            <a:r>
              <a:rPr lang="en-US" altLang="ja-JP" dirty="0"/>
              <a:t>© 2017 Ricoh USA, Inc. All Rights Reserved.</a:t>
            </a:r>
            <a:endParaRPr lang="en-GB" dirty="0"/>
          </a:p>
        </p:txBody>
      </p:sp>
      <p:sp>
        <p:nvSpPr>
          <p:cNvPr id="6" name="Slide Number Placeholder 10"/>
          <p:cNvSpPr>
            <a:spLocks noGrp="1"/>
          </p:cNvSpPr>
          <p:nvPr>
            <p:ph type="sldNum" sz="quarter" idx="18"/>
          </p:nvPr>
        </p:nvSpPr>
        <p:spPr/>
        <p:txBody>
          <a:bodyPr/>
          <a:lstStyle>
            <a:lvl1pPr>
              <a:defRPr/>
            </a:lvl1pPr>
          </a:lstStyle>
          <a:p>
            <a:fld id="{36F4DF41-D4EC-B049-B205-2AD038E1D5FB}" type="slidenum">
              <a:rPr lang="en-GB"/>
              <a:pPr/>
              <a:t>‹#›</a:t>
            </a:fld>
            <a:endParaRPr lang="en-GB"/>
          </a:p>
        </p:txBody>
      </p:sp>
      <p:sp>
        <p:nvSpPr>
          <p:cNvPr id="9" name="Content Placeholder 8"/>
          <p:cNvSpPr>
            <a:spLocks noGrp="1"/>
          </p:cNvSpPr>
          <p:nvPr>
            <p:ph sz="quarter" idx="16"/>
          </p:nvPr>
        </p:nvSpPr>
        <p:spPr>
          <a:xfrm>
            <a:off x="504825" y="1108472"/>
            <a:ext cx="8243888" cy="3623072"/>
          </a:xfrm>
          <a:prstGeom prst="rect">
            <a:avLst/>
          </a:prstGeom>
        </p:spPr>
        <p:txBody>
          <a:bodyPr/>
          <a:lstStyle>
            <a:lvl1pPr>
              <a:buClr>
                <a:schemeClr val="accent1"/>
              </a:buClr>
              <a:buFont typeface="Wingdings" pitchFamily="2" charset="2"/>
              <a:buChar char="§"/>
              <a:defRPr sz="2800">
                <a:solidFill>
                  <a:srgbClr val="000000"/>
                </a:solidFill>
                <a:latin typeface="Arial" pitchFamily="34" charset="0"/>
                <a:cs typeface="Arial" pitchFamily="34" charset="0"/>
              </a:defRPr>
            </a:lvl1pPr>
            <a:lvl2pPr>
              <a:spcAft>
                <a:spcPts val="600"/>
              </a:spcAft>
              <a:defRPr sz="2000">
                <a:solidFill>
                  <a:srgbClr val="000000"/>
                </a:solidFill>
                <a:latin typeface="Arial" pitchFamily="34" charset="0"/>
                <a:cs typeface="Arial" pitchFamily="34" charset="0"/>
              </a:defRPr>
            </a:lvl2pPr>
            <a:lvl3pPr>
              <a:buFont typeface="Wingdings" pitchFamily="2" charset="2"/>
              <a:buChar char="§"/>
              <a:defRPr sz="1800" baseline="0">
                <a:solidFill>
                  <a:schemeClr val="tx1"/>
                </a:solidFill>
              </a:defRPr>
            </a:lvl3pPr>
            <a:lvl4pPr>
              <a:buFont typeface="Arial" pitchFamily="34" charset="0"/>
              <a:buChar char="‒"/>
              <a:defRPr sz="1600" baseline="0">
                <a:solidFill>
                  <a:schemeClr val="tx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3"/>
            <a:endParaRPr lang="en-US" dirty="0"/>
          </a:p>
          <a:p>
            <a:pPr lvl="3"/>
            <a:endParaRPr lang="en-US" dirty="0"/>
          </a:p>
          <a:p>
            <a:pPr lvl="4"/>
            <a:r>
              <a:rPr lang="en-US" dirty="0"/>
              <a:t>Fifth level</a:t>
            </a:r>
          </a:p>
        </p:txBody>
      </p:sp>
    </p:spTree>
    <p:extLst>
      <p:ext uri="{BB962C8B-B14F-4D97-AF65-F5344CB8AC3E}">
        <p14:creationId xmlns:p14="http://schemas.microsoft.com/office/powerpoint/2010/main" val="2257584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title 32pt bullet sub head">
    <p:spTree>
      <p:nvGrpSpPr>
        <p:cNvPr id="1" name=""/>
        <p:cNvGrpSpPr/>
        <p:nvPr/>
      </p:nvGrpSpPr>
      <p:grpSpPr>
        <a:xfrm>
          <a:off x="0" y="0"/>
          <a:ext cx="0" cy="0"/>
          <a:chOff x="0" y="0"/>
          <a:chExt cx="0" cy="0"/>
        </a:xfrm>
      </p:grpSpPr>
      <p:sp>
        <p:nvSpPr>
          <p:cNvPr id="10" name="Text Placeholder 9"/>
          <p:cNvSpPr>
            <a:spLocks noGrp="1"/>
          </p:cNvSpPr>
          <p:nvPr>
            <p:ph type="body" sz="quarter" idx="20"/>
          </p:nvPr>
        </p:nvSpPr>
        <p:spPr>
          <a:xfrm>
            <a:off x="555625" y="1057276"/>
            <a:ext cx="7512050" cy="371475"/>
          </a:xfrm>
          <a:prstGeom prst="rect">
            <a:avLst/>
          </a:prstGeom>
        </p:spPr>
        <p:txBody>
          <a:bodyPr/>
          <a:lstStyle>
            <a:lvl1pPr marL="0" indent="0">
              <a:buNone/>
              <a:defRPr sz="2400" b="1" baseline="0">
                <a:solidFill>
                  <a:schemeClr val="tx1"/>
                </a:solidFill>
                <a:latin typeface="Arial" pitchFamily="34" charset="0"/>
                <a:cs typeface="Arial" pitchFamily="34" charset="0"/>
              </a:defRPr>
            </a:lvl1pPr>
            <a:lvl2pPr marL="0" indent="0">
              <a:buNone/>
              <a:defRPr sz="2400" b="1">
                <a:solidFill>
                  <a:schemeClr val="tx1"/>
                </a:solidFill>
                <a:latin typeface="Arial" pitchFamily="34" charset="0"/>
                <a:cs typeface="Arial" pitchFamily="34" charset="0"/>
              </a:defRPr>
            </a:lvl2pPr>
            <a:lvl3pPr marL="0" indent="0">
              <a:buNone/>
              <a:defRPr sz="2400" b="1">
                <a:solidFill>
                  <a:schemeClr val="tx1"/>
                </a:solidFill>
                <a:latin typeface="Arial" pitchFamily="34" charset="0"/>
                <a:cs typeface="Arial" pitchFamily="34" charset="0"/>
              </a:defRPr>
            </a:lvl3pPr>
            <a:lvl4pPr marL="0" indent="0">
              <a:buNone/>
              <a:defRPr sz="2400" b="1">
                <a:solidFill>
                  <a:schemeClr val="tx1"/>
                </a:solidFill>
                <a:latin typeface="Arial" pitchFamily="34" charset="0"/>
                <a:cs typeface="Arial" pitchFamily="34" charset="0"/>
              </a:defRPr>
            </a:lvl4pPr>
            <a:lvl5pPr marL="0" indent="0">
              <a:buNone/>
              <a:defRPr sz="2400" b="1">
                <a:solidFill>
                  <a:schemeClr val="tx1"/>
                </a:solidFill>
                <a:latin typeface="Arial" pitchFamily="34" charset="0"/>
                <a:cs typeface="Arial" pitchFamily="34" charset="0"/>
              </a:defRPr>
            </a:lvl5pPr>
          </a:lstStyle>
          <a:p>
            <a:pPr lvl="0"/>
            <a:r>
              <a:rPr lang="en-US"/>
              <a:t>Click to edit Master text styles</a:t>
            </a:r>
          </a:p>
        </p:txBody>
      </p:sp>
      <p:sp>
        <p:nvSpPr>
          <p:cNvPr id="8" name="Title Placeholder 9"/>
          <p:cNvSpPr>
            <a:spLocks noGrp="1"/>
          </p:cNvSpPr>
          <p:nvPr>
            <p:ph type="title"/>
          </p:nvPr>
        </p:nvSpPr>
        <p:spPr bwMode="auto">
          <a:xfrm>
            <a:off x="1051560" y="139144"/>
            <a:ext cx="5943600" cy="456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3200" b="1">
                <a:solidFill>
                  <a:srgbClr val="000000"/>
                </a:solidFill>
              </a:defRPr>
            </a:lvl1pPr>
          </a:lstStyle>
          <a:p>
            <a:pPr lvl="0"/>
            <a:r>
              <a:rPr lang="en-US" dirty="0"/>
              <a:t>Click to edit Master title style</a:t>
            </a:r>
          </a:p>
        </p:txBody>
      </p:sp>
      <p:sp>
        <p:nvSpPr>
          <p:cNvPr id="5" name="Footer Placeholder 9"/>
          <p:cNvSpPr>
            <a:spLocks noGrp="1"/>
          </p:cNvSpPr>
          <p:nvPr>
            <p:ph type="ftr" sz="quarter" idx="21"/>
          </p:nvPr>
        </p:nvSpPr>
        <p:spPr/>
        <p:txBody>
          <a:bodyPr/>
          <a:lstStyle>
            <a:lvl1pPr>
              <a:defRPr/>
            </a:lvl1pPr>
          </a:lstStyle>
          <a:p>
            <a:r>
              <a:rPr lang="en-US" altLang="ja-JP" dirty="0"/>
              <a:t>© 2017 Ricoh USA, Inc. All Rights Reserved.</a:t>
            </a:r>
            <a:endParaRPr lang="en-GB" dirty="0"/>
          </a:p>
        </p:txBody>
      </p:sp>
      <p:sp>
        <p:nvSpPr>
          <p:cNvPr id="6" name="Slide Number Placeholder 10"/>
          <p:cNvSpPr>
            <a:spLocks noGrp="1"/>
          </p:cNvSpPr>
          <p:nvPr>
            <p:ph type="sldNum" sz="quarter" idx="22"/>
          </p:nvPr>
        </p:nvSpPr>
        <p:spPr/>
        <p:txBody>
          <a:bodyPr/>
          <a:lstStyle>
            <a:lvl1pPr>
              <a:defRPr/>
            </a:lvl1pPr>
          </a:lstStyle>
          <a:p>
            <a:fld id="{F7DC4860-D041-4E47-8AD7-781E2DCE66C4}" type="slidenum">
              <a:rPr lang="en-GB"/>
              <a:pPr/>
              <a:t>‹#›</a:t>
            </a:fld>
            <a:endParaRPr lang="en-GB"/>
          </a:p>
        </p:txBody>
      </p:sp>
      <p:sp>
        <p:nvSpPr>
          <p:cNvPr id="9" name="Content Placeholder 8"/>
          <p:cNvSpPr>
            <a:spLocks noGrp="1"/>
          </p:cNvSpPr>
          <p:nvPr>
            <p:ph sz="quarter" idx="16"/>
          </p:nvPr>
        </p:nvSpPr>
        <p:spPr>
          <a:xfrm>
            <a:off x="504825" y="1554479"/>
            <a:ext cx="8243888" cy="2868454"/>
          </a:xfrm>
          <a:prstGeom prst="rect">
            <a:avLst/>
          </a:prstGeom>
        </p:spPr>
        <p:txBody>
          <a:bodyPr/>
          <a:lstStyle>
            <a:lvl1pPr>
              <a:buClr>
                <a:schemeClr val="accent1"/>
              </a:buClr>
              <a:buFont typeface="Wingdings" pitchFamily="2" charset="2"/>
              <a:buChar char="§"/>
              <a:defRPr sz="2800">
                <a:solidFill>
                  <a:srgbClr val="000000"/>
                </a:solidFill>
                <a:latin typeface="Arial" pitchFamily="34" charset="0"/>
                <a:cs typeface="Arial" pitchFamily="34" charset="0"/>
              </a:defRPr>
            </a:lvl1pPr>
            <a:lvl2pPr>
              <a:spcAft>
                <a:spcPts val="600"/>
              </a:spcAft>
              <a:defRPr sz="2000">
                <a:solidFill>
                  <a:srgbClr val="000000"/>
                </a:solidFill>
                <a:latin typeface="Arial" pitchFamily="34" charset="0"/>
                <a:cs typeface="Arial" pitchFamily="34" charset="0"/>
              </a:defRPr>
            </a:lvl2pPr>
            <a:lvl3pPr>
              <a:buFont typeface="Wingdings" pitchFamily="2" charset="2"/>
              <a:buChar char="§"/>
              <a:defRPr sz="1800">
                <a:solidFill>
                  <a:schemeClr val="tx1"/>
                </a:solidFill>
              </a:defRPr>
            </a:lvl3pPr>
            <a:lvl4pPr>
              <a:defRPr sz="1600">
                <a:solidFill>
                  <a:schemeClr val="tx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6484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hort text plus caption">
    <p:spTree>
      <p:nvGrpSpPr>
        <p:cNvPr id="1" name=""/>
        <p:cNvGrpSpPr/>
        <p:nvPr/>
      </p:nvGrpSpPr>
      <p:grpSpPr>
        <a:xfrm>
          <a:off x="0" y="0"/>
          <a:ext cx="0" cy="0"/>
          <a:chOff x="0" y="0"/>
          <a:chExt cx="0" cy="0"/>
        </a:xfrm>
      </p:grpSpPr>
      <p:sp>
        <p:nvSpPr>
          <p:cNvPr id="6" name="Rounded Rectangle 5"/>
          <p:cNvSpPr/>
          <p:nvPr/>
        </p:nvSpPr>
        <p:spPr>
          <a:xfrm>
            <a:off x="504825" y="1108473"/>
            <a:ext cx="6102350" cy="1674019"/>
          </a:xfrm>
          <a:prstGeom prst="roundRect">
            <a:avLst>
              <a:gd name="adj" fmla="val 7449"/>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Text Placeholder 9"/>
          <p:cNvSpPr>
            <a:spLocks noGrp="1"/>
          </p:cNvSpPr>
          <p:nvPr>
            <p:ph type="body" sz="quarter" idx="14"/>
          </p:nvPr>
        </p:nvSpPr>
        <p:spPr>
          <a:xfrm>
            <a:off x="656273" y="1194435"/>
            <a:ext cx="5820727" cy="1503045"/>
          </a:xfrm>
          <a:prstGeom prst="rect">
            <a:avLst/>
          </a:prstGeom>
        </p:spPr>
        <p:txBody>
          <a:bodyPr/>
          <a:lstStyle>
            <a:lvl1pPr marL="0" indent="0">
              <a:buNone/>
              <a:defRPr sz="2800" baseline="0">
                <a:solidFill>
                  <a:schemeClr val="bg1"/>
                </a:solidFill>
                <a:latin typeface="Arial" pitchFamily="34" charset="0"/>
              </a:defRPr>
            </a:lvl1pPr>
            <a:lvl2pPr marL="0" indent="0">
              <a:buNone/>
              <a:defRPr sz="2800" baseline="0">
                <a:latin typeface="Arial" pitchFamily="34" charset="0"/>
              </a:defRPr>
            </a:lvl2pPr>
            <a:lvl3pPr marL="0" indent="0">
              <a:buNone/>
              <a:defRPr sz="2800" baseline="0">
                <a:latin typeface="Arial" pitchFamily="34" charset="0"/>
              </a:defRPr>
            </a:lvl3pPr>
            <a:lvl4pPr marL="0" indent="0">
              <a:buNone/>
              <a:defRPr sz="2800" baseline="0">
                <a:latin typeface="Arial" pitchFamily="34" charset="0"/>
              </a:defRPr>
            </a:lvl4pPr>
            <a:lvl5pPr marL="0" indent="0">
              <a:buNone/>
              <a:defRPr sz="2800" baseline="0">
                <a:latin typeface="Arial" pitchFamily="34" charset="0"/>
              </a:defRPr>
            </a:lvl5pPr>
          </a:lstStyle>
          <a:p>
            <a:pPr lvl="0"/>
            <a:r>
              <a:rPr lang="en-US"/>
              <a:t>Click to edit Master text styles</a:t>
            </a:r>
          </a:p>
        </p:txBody>
      </p:sp>
      <p:sp>
        <p:nvSpPr>
          <p:cNvPr id="8" name="Text Placeholder 7"/>
          <p:cNvSpPr>
            <a:spLocks noGrp="1"/>
          </p:cNvSpPr>
          <p:nvPr>
            <p:ph type="body" sz="quarter" idx="17"/>
          </p:nvPr>
        </p:nvSpPr>
        <p:spPr>
          <a:xfrm>
            <a:off x="504825" y="2890837"/>
            <a:ext cx="5735638" cy="309563"/>
          </a:xfrm>
          <a:prstGeom prst="rect">
            <a:avLst/>
          </a:prstGeom>
        </p:spPr>
        <p:txBody>
          <a:bodyPr/>
          <a:lstStyle>
            <a:lvl1pPr>
              <a:buNone/>
              <a:defRPr sz="1600" b="1" i="0" baseline="0">
                <a:solidFill>
                  <a:schemeClr val="tx1"/>
                </a:solidFill>
                <a:latin typeface="Arial"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12" name="Text Placeholder 11"/>
          <p:cNvSpPr>
            <a:spLocks noGrp="1"/>
          </p:cNvSpPr>
          <p:nvPr>
            <p:ph type="body" sz="quarter" idx="18"/>
          </p:nvPr>
        </p:nvSpPr>
        <p:spPr>
          <a:xfrm>
            <a:off x="504826" y="3269457"/>
            <a:ext cx="5789613" cy="359569"/>
          </a:xfrm>
          <a:prstGeom prst="rect">
            <a:avLst/>
          </a:prstGeom>
        </p:spPr>
        <p:txBody>
          <a:bodyPr/>
          <a:lstStyle>
            <a:lvl1pPr>
              <a:buNone/>
              <a:defRPr sz="1600" baseline="0">
                <a:solidFill>
                  <a:schemeClr val="tx1"/>
                </a:solidFill>
                <a:latin typeface="Arial"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10" name="Title Placeholder 9"/>
          <p:cNvSpPr>
            <a:spLocks noGrp="1"/>
          </p:cNvSpPr>
          <p:nvPr>
            <p:ph type="title"/>
          </p:nvPr>
        </p:nvSpPr>
        <p:spPr bwMode="auto">
          <a:xfrm>
            <a:off x="1051560" y="139144"/>
            <a:ext cx="5943600" cy="456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3200" b="1">
                <a:solidFill>
                  <a:srgbClr val="000000"/>
                </a:solidFill>
              </a:defRPr>
            </a:lvl1pPr>
          </a:lstStyle>
          <a:p>
            <a:pPr lvl="0"/>
            <a:r>
              <a:rPr lang="en-US" dirty="0"/>
              <a:t>Click to edit Master title style</a:t>
            </a:r>
          </a:p>
        </p:txBody>
      </p:sp>
      <p:sp>
        <p:nvSpPr>
          <p:cNvPr id="7" name="Slide Number Placeholder 8"/>
          <p:cNvSpPr>
            <a:spLocks noGrp="1"/>
          </p:cNvSpPr>
          <p:nvPr>
            <p:ph type="sldNum" sz="quarter" idx="19"/>
          </p:nvPr>
        </p:nvSpPr>
        <p:spPr/>
        <p:txBody>
          <a:bodyPr/>
          <a:lstStyle>
            <a:lvl1pPr>
              <a:defRPr/>
            </a:lvl1pPr>
          </a:lstStyle>
          <a:p>
            <a:fld id="{9CDB15A5-0B8E-6F4C-B07D-E242C2546AB4}" type="slidenum">
              <a:rPr lang="en-GB"/>
              <a:pPr/>
              <a:t>‹#›</a:t>
            </a:fld>
            <a:endParaRPr lang="en-GB"/>
          </a:p>
        </p:txBody>
      </p:sp>
      <p:sp>
        <p:nvSpPr>
          <p:cNvPr id="9" name="Footer Placeholder 10"/>
          <p:cNvSpPr>
            <a:spLocks noGrp="1"/>
          </p:cNvSpPr>
          <p:nvPr>
            <p:ph type="ftr" sz="quarter" idx="20"/>
          </p:nvPr>
        </p:nvSpPr>
        <p:spPr/>
        <p:txBody>
          <a:bodyPr/>
          <a:lstStyle>
            <a:lvl1pPr>
              <a:defRPr/>
            </a:lvl1pPr>
          </a:lstStyle>
          <a:p>
            <a:r>
              <a:rPr lang="en-US" altLang="ja-JP" dirty="0"/>
              <a:t>© 2017 Ricoh USA, Inc. All Rights Reserved.</a:t>
            </a:r>
            <a:endParaRPr lang="en-GB" dirty="0"/>
          </a:p>
        </p:txBody>
      </p:sp>
    </p:spTree>
    <p:extLst>
      <p:ext uri="{BB962C8B-B14F-4D97-AF65-F5344CB8AC3E}">
        <p14:creationId xmlns:p14="http://schemas.microsoft.com/office/powerpoint/2010/main" val="1929817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title image">
    <p:spTree>
      <p:nvGrpSpPr>
        <p:cNvPr id="1" name=""/>
        <p:cNvGrpSpPr/>
        <p:nvPr/>
      </p:nvGrpSpPr>
      <p:grpSpPr>
        <a:xfrm>
          <a:off x="0" y="0"/>
          <a:ext cx="0" cy="0"/>
          <a:chOff x="0" y="0"/>
          <a:chExt cx="0" cy="0"/>
        </a:xfrm>
      </p:grpSpPr>
      <p:sp>
        <p:nvSpPr>
          <p:cNvPr id="4" name="図プレースホルダー 12"/>
          <p:cNvSpPr>
            <a:spLocks noGrp="1"/>
          </p:cNvSpPr>
          <p:nvPr>
            <p:ph type="pic" sz="quarter" idx="13"/>
          </p:nvPr>
        </p:nvSpPr>
        <p:spPr>
          <a:xfrm>
            <a:off x="504826" y="1108473"/>
            <a:ext cx="6475095" cy="2417683"/>
          </a:xfrm>
          <a:prstGeom prst="roundRect">
            <a:avLst>
              <a:gd name="adj" fmla="val 3978"/>
            </a:avLst>
          </a:prstGeom>
        </p:spPr>
        <p:txBody>
          <a:bodyPr rtlCol="0">
            <a:normAutofit/>
          </a:bodyPr>
          <a:lstStyle>
            <a:lvl1pPr marL="0" indent="0">
              <a:buNone/>
              <a:defRPr sz="2800" baseline="0">
                <a:solidFill>
                  <a:srgbClr val="000000"/>
                </a:solidFill>
                <a:latin typeface="Arial"/>
              </a:defRPr>
            </a:lvl1pPr>
          </a:lstStyle>
          <a:p>
            <a:pPr lvl="0"/>
            <a:r>
              <a:rPr lang="en-GB" altLang="ja-JP" noProof="0" dirty="0"/>
              <a:t>Click icon to add picture</a:t>
            </a:r>
            <a:endParaRPr lang="ja-JP" altLang="en-US" noProof="0" dirty="0"/>
          </a:p>
        </p:txBody>
      </p:sp>
      <p:sp>
        <p:nvSpPr>
          <p:cNvPr id="7" name="Title Placeholder 9"/>
          <p:cNvSpPr>
            <a:spLocks noGrp="1"/>
          </p:cNvSpPr>
          <p:nvPr>
            <p:ph type="title"/>
          </p:nvPr>
        </p:nvSpPr>
        <p:spPr bwMode="auto">
          <a:xfrm>
            <a:off x="1051560" y="139144"/>
            <a:ext cx="5943600" cy="456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3200" b="1">
                <a:solidFill>
                  <a:srgbClr val="000000"/>
                </a:solidFill>
              </a:defRPr>
            </a:lvl1pPr>
          </a:lstStyle>
          <a:p>
            <a:pPr lvl="0"/>
            <a:r>
              <a:rPr lang="en-US" dirty="0"/>
              <a:t>Click to edit Master title style</a:t>
            </a:r>
          </a:p>
        </p:txBody>
      </p:sp>
      <p:sp>
        <p:nvSpPr>
          <p:cNvPr id="5" name="Footer Placeholder 9"/>
          <p:cNvSpPr>
            <a:spLocks noGrp="1"/>
          </p:cNvSpPr>
          <p:nvPr>
            <p:ph type="ftr" sz="quarter" idx="14"/>
          </p:nvPr>
        </p:nvSpPr>
        <p:spPr/>
        <p:txBody>
          <a:bodyPr/>
          <a:lstStyle>
            <a:lvl1pPr>
              <a:defRPr/>
            </a:lvl1pPr>
          </a:lstStyle>
          <a:p>
            <a:r>
              <a:rPr lang="en-US" altLang="ja-JP" dirty="0"/>
              <a:t>© 2017 Ricoh USA, Inc. All Rights Reserved.</a:t>
            </a:r>
            <a:endParaRPr lang="en-GB" dirty="0"/>
          </a:p>
        </p:txBody>
      </p:sp>
      <p:sp>
        <p:nvSpPr>
          <p:cNvPr id="6" name="Slide Number Placeholder 10"/>
          <p:cNvSpPr>
            <a:spLocks noGrp="1"/>
          </p:cNvSpPr>
          <p:nvPr>
            <p:ph type="sldNum" sz="quarter" idx="15"/>
          </p:nvPr>
        </p:nvSpPr>
        <p:spPr/>
        <p:txBody>
          <a:bodyPr/>
          <a:lstStyle>
            <a:lvl1pPr>
              <a:defRPr/>
            </a:lvl1pPr>
          </a:lstStyle>
          <a:p>
            <a:fld id="{C8E17DBB-4ED8-C143-9613-C7C43587EE83}" type="slidenum">
              <a:rPr lang="en-GB"/>
              <a:pPr/>
              <a:t>‹#›</a:t>
            </a:fld>
            <a:endParaRPr lang="en-GB"/>
          </a:p>
        </p:txBody>
      </p:sp>
    </p:spTree>
    <p:extLst>
      <p:ext uri="{BB962C8B-B14F-4D97-AF65-F5344CB8AC3E}">
        <p14:creationId xmlns:p14="http://schemas.microsoft.com/office/powerpoint/2010/main" val="3271212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title image caption">
    <p:spTree>
      <p:nvGrpSpPr>
        <p:cNvPr id="1" name=""/>
        <p:cNvGrpSpPr/>
        <p:nvPr/>
      </p:nvGrpSpPr>
      <p:grpSpPr>
        <a:xfrm>
          <a:off x="0" y="0"/>
          <a:ext cx="0" cy="0"/>
          <a:chOff x="0" y="0"/>
          <a:chExt cx="0" cy="0"/>
        </a:xfrm>
      </p:grpSpPr>
      <p:sp>
        <p:nvSpPr>
          <p:cNvPr id="5" name="図プレースホルダー 12"/>
          <p:cNvSpPr>
            <a:spLocks noGrp="1"/>
          </p:cNvSpPr>
          <p:nvPr>
            <p:ph type="pic" sz="quarter" idx="13"/>
          </p:nvPr>
        </p:nvSpPr>
        <p:spPr>
          <a:xfrm>
            <a:off x="504826" y="1108473"/>
            <a:ext cx="6475095" cy="2417683"/>
          </a:xfrm>
          <a:prstGeom prst="roundRect">
            <a:avLst>
              <a:gd name="adj" fmla="val 3978"/>
            </a:avLst>
          </a:prstGeom>
        </p:spPr>
        <p:txBody>
          <a:bodyPr rtlCol="0">
            <a:normAutofit/>
          </a:bodyPr>
          <a:lstStyle>
            <a:lvl1pPr marL="0" indent="0">
              <a:buNone/>
              <a:defRPr sz="2800" baseline="0">
                <a:solidFill>
                  <a:srgbClr val="000000"/>
                </a:solidFill>
                <a:latin typeface="Arial"/>
              </a:defRPr>
            </a:lvl1pPr>
          </a:lstStyle>
          <a:p>
            <a:pPr lvl="0"/>
            <a:r>
              <a:rPr lang="en-GB" altLang="ja-JP" noProof="0" dirty="0"/>
              <a:t>Click icon to add picture</a:t>
            </a:r>
            <a:endParaRPr lang="ja-JP" altLang="en-US" noProof="0" dirty="0"/>
          </a:p>
        </p:txBody>
      </p:sp>
      <p:sp>
        <p:nvSpPr>
          <p:cNvPr id="6" name="Text Placeholder 7"/>
          <p:cNvSpPr>
            <a:spLocks noGrp="1"/>
          </p:cNvSpPr>
          <p:nvPr>
            <p:ph type="body" sz="quarter" idx="17"/>
          </p:nvPr>
        </p:nvSpPr>
        <p:spPr>
          <a:xfrm>
            <a:off x="550545" y="3611880"/>
            <a:ext cx="5735638" cy="309563"/>
          </a:xfrm>
          <a:prstGeom prst="rect">
            <a:avLst/>
          </a:prstGeom>
        </p:spPr>
        <p:txBody>
          <a:bodyPr/>
          <a:lstStyle>
            <a:lvl1pPr>
              <a:buNone/>
              <a:defRPr sz="1600" b="1" i="0" baseline="0">
                <a:solidFill>
                  <a:schemeClr val="tx1"/>
                </a:solidFill>
                <a:latin typeface="Arial"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8" name="Text Placeholder 11"/>
          <p:cNvSpPr>
            <a:spLocks noGrp="1"/>
          </p:cNvSpPr>
          <p:nvPr>
            <p:ph type="body" sz="quarter" idx="18"/>
          </p:nvPr>
        </p:nvSpPr>
        <p:spPr>
          <a:xfrm>
            <a:off x="550546" y="3990499"/>
            <a:ext cx="5789613" cy="359569"/>
          </a:xfrm>
          <a:prstGeom prst="rect">
            <a:avLst/>
          </a:prstGeom>
        </p:spPr>
        <p:txBody>
          <a:bodyPr/>
          <a:lstStyle>
            <a:lvl1pPr>
              <a:buNone/>
              <a:defRPr sz="1600" baseline="0">
                <a:solidFill>
                  <a:schemeClr val="tx1"/>
                </a:solidFill>
                <a:latin typeface="Arial"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10" name="Title Placeholder 9"/>
          <p:cNvSpPr>
            <a:spLocks noGrp="1"/>
          </p:cNvSpPr>
          <p:nvPr>
            <p:ph type="title"/>
          </p:nvPr>
        </p:nvSpPr>
        <p:spPr bwMode="auto">
          <a:xfrm>
            <a:off x="1051560" y="139144"/>
            <a:ext cx="5943600" cy="456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3200" b="1">
                <a:solidFill>
                  <a:srgbClr val="000000"/>
                </a:solidFill>
              </a:defRPr>
            </a:lvl1pPr>
          </a:lstStyle>
          <a:p>
            <a:pPr lvl="0"/>
            <a:r>
              <a:rPr lang="en-US" dirty="0"/>
              <a:t>Click to edit Master title style</a:t>
            </a:r>
          </a:p>
        </p:txBody>
      </p:sp>
      <p:sp>
        <p:nvSpPr>
          <p:cNvPr id="7" name="Footer Placeholder 9"/>
          <p:cNvSpPr>
            <a:spLocks noGrp="1"/>
          </p:cNvSpPr>
          <p:nvPr>
            <p:ph type="ftr" sz="quarter" idx="19"/>
          </p:nvPr>
        </p:nvSpPr>
        <p:spPr/>
        <p:txBody>
          <a:bodyPr/>
          <a:lstStyle>
            <a:lvl1pPr>
              <a:defRPr/>
            </a:lvl1pPr>
          </a:lstStyle>
          <a:p>
            <a:r>
              <a:rPr lang="en-US" altLang="ja-JP" dirty="0"/>
              <a:t>© 2017 Ricoh USA, Inc. All Rights Reserved.</a:t>
            </a:r>
            <a:endParaRPr lang="en-GB" dirty="0"/>
          </a:p>
        </p:txBody>
      </p:sp>
      <p:sp>
        <p:nvSpPr>
          <p:cNvPr id="9" name="Slide Number Placeholder 10"/>
          <p:cNvSpPr>
            <a:spLocks noGrp="1"/>
          </p:cNvSpPr>
          <p:nvPr>
            <p:ph type="sldNum" sz="quarter" idx="20"/>
          </p:nvPr>
        </p:nvSpPr>
        <p:spPr/>
        <p:txBody>
          <a:bodyPr/>
          <a:lstStyle>
            <a:lvl1pPr>
              <a:defRPr/>
            </a:lvl1pPr>
          </a:lstStyle>
          <a:p>
            <a:fld id="{113D6B14-824F-264F-8E4D-990992EF6B3C}" type="slidenum">
              <a:rPr lang="en-GB"/>
              <a:pPr/>
              <a:t>‹#›</a:t>
            </a:fld>
            <a:endParaRPr lang="en-GB"/>
          </a:p>
        </p:txBody>
      </p:sp>
    </p:spTree>
    <p:extLst>
      <p:ext uri="{BB962C8B-B14F-4D97-AF65-F5344CB8AC3E}">
        <p14:creationId xmlns:p14="http://schemas.microsoft.com/office/powerpoint/2010/main" val="2188571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title image multiple images">
    <p:spTree>
      <p:nvGrpSpPr>
        <p:cNvPr id="1" name=""/>
        <p:cNvGrpSpPr/>
        <p:nvPr/>
      </p:nvGrpSpPr>
      <p:grpSpPr>
        <a:xfrm>
          <a:off x="0" y="0"/>
          <a:ext cx="0" cy="0"/>
          <a:chOff x="0" y="0"/>
          <a:chExt cx="0" cy="0"/>
        </a:xfrm>
      </p:grpSpPr>
      <p:sp>
        <p:nvSpPr>
          <p:cNvPr id="5" name="図プレースホルダー 12"/>
          <p:cNvSpPr>
            <a:spLocks noGrp="1"/>
          </p:cNvSpPr>
          <p:nvPr>
            <p:ph type="pic" sz="quarter" idx="13"/>
          </p:nvPr>
        </p:nvSpPr>
        <p:spPr>
          <a:xfrm>
            <a:off x="504826" y="1108473"/>
            <a:ext cx="4036695" cy="1782365"/>
          </a:xfrm>
          <a:prstGeom prst="roundRect">
            <a:avLst>
              <a:gd name="adj" fmla="val 3978"/>
            </a:avLst>
          </a:prstGeom>
        </p:spPr>
        <p:txBody>
          <a:bodyPr rtlCol="0">
            <a:normAutofit/>
          </a:bodyPr>
          <a:lstStyle>
            <a:lvl1pPr marL="0" indent="0">
              <a:buNone/>
              <a:defRPr sz="2800" baseline="0">
                <a:solidFill>
                  <a:srgbClr val="000000"/>
                </a:solidFill>
                <a:latin typeface="Arial"/>
              </a:defRPr>
            </a:lvl1pPr>
          </a:lstStyle>
          <a:p>
            <a:pPr lvl="0"/>
            <a:r>
              <a:rPr lang="en-GB" altLang="ja-JP" noProof="0" dirty="0"/>
              <a:t>Click icon to add picture</a:t>
            </a:r>
            <a:endParaRPr lang="ja-JP" altLang="en-US" noProof="0" dirty="0"/>
          </a:p>
        </p:txBody>
      </p:sp>
      <p:sp>
        <p:nvSpPr>
          <p:cNvPr id="10" name="図プレースホルダー 12"/>
          <p:cNvSpPr>
            <a:spLocks noGrp="1"/>
          </p:cNvSpPr>
          <p:nvPr>
            <p:ph type="pic" sz="quarter" idx="16"/>
          </p:nvPr>
        </p:nvSpPr>
        <p:spPr>
          <a:xfrm>
            <a:off x="4712019" y="1108473"/>
            <a:ext cx="4036695" cy="1782365"/>
          </a:xfrm>
          <a:prstGeom prst="roundRect">
            <a:avLst>
              <a:gd name="adj" fmla="val 3978"/>
            </a:avLst>
          </a:prstGeom>
        </p:spPr>
        <p:txBody>
          <a:bodyPr rtlCol="0">
            <a:normAutofit/>
          </a:bodyPr>
          <a:lstStyle>
            <a:lvl1pPr marL="0" indent="0">
              <a:buNone/>
              <a:defRPr sz="2800" baseline="0">
                <a:solidFill>
                  <a:srgbClr val="000000"/>
                </a:solidFill>
                <a:latin typeface="Arial"/>
              </a:defRPr>
            </a:lvl1pPr>
          </a:lstStyle>
          <a:p>
            <a:pPr lvl="0"/>
            <a:r>
              <a:rPr lang="en-GB" altLang="ja-JP" noProof="0" dirty="0"/>
              <a:t>Click icon to add picture</a:t>
            </a:r>
            <a:endParaRPr lang="ja-JP" altLang="en-US" noProof="0" dirty="0"/>
          </a:p>
        </p:txBody>
      </p:sp>
      <p:sp>
        <p:nvSpPr>
          <p:cNvPr id="11" name="図プレースホルダー 12"/>
          <p:cNvSpPr>
            <a:spLocks noGrp="1"/>
          </p:cNvSpPr>
          <p:nvPr>
            <p:ph type="pic" sz="quarter" idx="17"/>
          </p:nvPr>
        </p:nvSpPr>
        <p:spPr>
          <a:xfrm>
            <a:off x="2623186" y="2748202"/>
            <a:ext cx="4036695" cy="1782365"/>
          </a:xfrm>
          <a:prstGeom prst="roundRect">
            <a:avLst>
              <a:gd name="adj" fmla="val 3978"/>
            </a:avLst>
          </a:prstGeom>
        </p:spPr>
        <p:txBody>
          <a:bodyPr rtlCol="0">
            <a:normAutofit/>
          </a:bodyPr>
          <a:lstStyle>
            <a:lvl1pPr marL="0" indent="0">
              <a:buNone/>
              <a:defRPr sz="2800" baseline="0">
                <a:solidFill>
                  <a:srgbClr val="000000"/>
                </a:solidFill>
                <a:latin typeface="Arial"/>
              </a:defRPr>
            </a:lvl1pPr>
          </a:lstStyle>
          <a:p>
            <a:pPr lvl="0"/>
            <a:r>
              <a:rPr lang="en-GB" altLang="ja-JP" noProof="0" dirty="0"/>
              <a:t>Click icon to add picture</a:t>
            </a:r>
            <a:endParaRPr lang="ja-JP" altLang="en-US" noProof="0" dirty="0"/>
          </a:p>
        </p:txBody>
      </p:sp>
      <p:sp>
        <p:nvSpPr>
          <p:cNvPr id="17" name="Text Placeholder 16"/>
          <p:cNvSpPr>
            <a:spLocks noGrp="1"/>
          </p:cNvSpPr>
          <p:nvPr>
            <p:ph type="body" sz="quarter" idx="18"/>
          </p:nvPr>
        </p:nvSpPr>
        <p:spPr>
          <a:xfrm>
            <a:off x="504826" y="2987993"/>
            <a:ext cx="1918335" cy="738188"/>
          </a:xfrm>
          <a:prstGeom prst="rect">
            <a:avLst/>
          </a:prstGeom>
        </p:spPr>
        <p:txBody>
          <a:bodyPr/>
          <a:lstStyle>
            <a:lvl1pPr marL="0" indent="0">
              <a:buNone/>
              <a:defRPr sz="1600" b="1" i="0" baseline="0">
                <a:solidFill>
                  <a:srgbClr val="000000"/>
                </a:solidFill>
                <a:latin typeface="Arial" pitchFamily="34" charset="0"/>
              </a:defRPr>
            </a:lvl1pPr>
            <a:lvl2pPr marL="0" indent="0">
              <a:buNone/>
              <a:defRPr sz="1600" b="1" i="0" baseline="0">
                <a:solidFill>
                  <a:srgbClr val="000000"/>
                </a:solidFill>
                <a:latin typeface="Arial" pitchFamily="34" charset="0"/>
              </a:defRPr>
            </a:lvl2pPr>
            <a:lvl3pPr marL="0" indent="0">
              <a:buNone/>
              <a:defRPr sz="1600" b="1" i="0" baseline="0">
                <a:solidFill>
                  <a:srgbClr val="000000"/>
                </a:solidFill>
                <a:latin typeface="Arial" pitchFamily="34" charset="0"/>
              </a:defRPr>
            </a:lvl3pPr>
            <a:lvl4pPr marL="0" indent="0">
              <a:buNone/>
              <a:defRPr sz="1600" b="1" i="0" baseline="0">
                <a:solidFill>
                  <a:srgbClr val="000000"/>
                </a:solidFill>
                <a:latin typeface="Arial" pitchFamily="34" charset="0"/>
              </a:defRPr>
            </a:lvl4pPr>
            <a:lvl5pPr marL="0" indent="0">
              <a:buNone/>
              <a:defRPr sz="1600" b="1" i="0" baseline="0">
                <a:solidFill>
                  <a:srgbClr val="000000"/>
                </a:solidFill>
                <a:latin typeface="Arial" pitchFamily="34" charset="0"/>
              </a:defRPr>
            </a:lvl5pPr>
          </a:lstStyle>
          <a:p>
            <a:pPr lvl="0"/>
            <a:r>
              <a:rPr lang="en-US"/>
              <a:t>Click to edit Master text styles</a:t>
            </a:r>
          </a:p>
        </p:txBody>
      </p:sp>
      <p:sp>
        <p:nvSpPr>
          <p:cNvPr id="18" name="Text Placeholder 16"/>
          <p:cNvSpPr>
            <a:spLocks noGrp="1"/>
          </p:cNvSpPr>
          <p:nvPr>
            <p:ph type="body" sz="quarter" idx="19"/>
          </p:nvPr>
        </p:nvSpPr>
        <p:spPr>
          <a:xfrm>
            <a:off x="6830379" y="2987993"/>
            <a:ext cx="1918335" cy="738188"/>
          </a:xfrm>
          <a:prstGeom prst="rect">
            <a:avLst/>
          </a:prstGeom>
        </p:spPr>
        <p:txBody>
          <a:bodyPr/>
          <a:lstStyle>
            <a:lvl1pPr marL="0" indent="0">
              <a:buNone/>
              <a:defRPr sz="1600" b="1" i="0" baseline="0">
                <a:solidFill>
                  <a:srgbClr val="000000"/>
                </a:solidFill>
                <a:latin typeface="Arial" pitchFamily="34" charset="0"/>
              </a:defRPr>
            </a:lvl1pPr>
            <a:lvl2pPr marL="0" indent="0">
              <a:buNone/>
              <a:defRPr sz="1600" b="1" i="0" baseline="0">
                <a:solidFill>
                  <a:srgbClr val="000000"/>
                </a:solidFill>
                <a:latin typeface="Arial" pitchFamily="34" charset="0"/>
              </a:defRPr>
            </a:lvl2pPr>
            <a:lvl3pPr marL="0" indent="0">
              <a:buNone/>
              <a:defRPr sz="1600" b="1" i="0" baseline="0">
                <a:solidFill>
                  <a:srgbClr val="000000"/>
                </a:solidFill>
                <a:latin typeface="Arial" pitchFamily="34" charset="0"/>
              </a:defRPr>
            </a:lvl3pPr>
            <a:lvl4pPr marL="0" indent="0">
              <a:buNone/>
              <a:defRPr sz="1600" b="1" i="0" baseline="0">
                <a:solidFill>
                  <a:srgbClr val="000000"/>
                </a:solidFill>
                <a:latin typeface="Arial" pitchFamily="34" charset="0"/>
              </a:defRPr>
            </a:lvl4pPr>
            <a:lvl5pPr marL="0" indent="0">
              <a:buNone/>
              <a:defRPr sz="1600" b="1" i="0" baseline="0">
                <a:solidFill>
                  <a:srgbClr val="000000"/>
                </a:solidFill>
                <a:latin typeface="Arial" pitchFamily="34" charset="0"/>
              </a:defRPr>
            </a:lvl5pPr>
          </a:lstStyle>
          <a:p>
            <a:pPr lvl="0"/>
            <a:r>
              <a:rPr lang="en-US"/>
              <a:t>Click to edit Master text styles</a:t>
            </a:r>
          </a:p>
        </p:txBody>
      </p:sp>
      <p:sp>
        <p:nvSpPr>
          <p:cNvPr id="19" name="Text Placeholder 16"/>
          <p:cNvSpPr>
            <a:spLocks noGrp="1"/>
          </p:cNvSpPr>
          <p:nvPr>
            <p:ph type="body" sz="quarter" idx="20"/>
          </p:nvPr>
        </p:nvSpPr>
        <p:spPr>
          <a:xfrm>
            <a:off x="2107883" y="4576764"/>
            <a:ext cx="4928235" cy="315277"/>
          </a:xfrm>
          <a:prstGeom prst="rect">
            <a:avLst/>
          </a:prstGeom>
        </p:spPr>
        <p:txBody>
          <a:bodyPr/>
          <a:lstStyle>
            <a:lvl1pPr marL="0" indent="0" algn="ctr">
              <a:buNone/>
              <a:defRPr sz="1600" b="1" i="0" baseline="0">
                <a:solidFill>
                  <a:srgbClr val="000000"/>
                </a:solidFill>
                <a:latin typeface="Arial" pitchFamily="34" charset="0"/>
              </a:defRPr>
            </a:lvl1pPr>
            <a:lvl2pPr marL="0" indent="0">
              <a:buNone/>
              <a:defRPr sz="1600" b="1" i="0" baseline="0">
                <a:solidFill>
                  <a:srgbClr val="000000"/>
                </a:solidFill>
                <a:latin typeface="Arial" pitchFamily="34" charset="0"/>
              </a:defRPr>
            </a:lvl2pPr>
            <a:lvl3pPr marL="0" indent="0">
              <a:buNone/>
              <a:defRPr sz="1600" b="1" i="0" baseline="0">
                <a:solidFill>
                  <a:srgbClr val="000000"/>
                </a:solidFill>
                <a:latin typeface="Arial" pitchFamily="34" charset="0"/>
              </a:defRPr>
            </a:lvl3pPr>
            <a:lvl4pPr marL="0" indent="0">
              <a:buNone/>
              <a:defRPr sz="1600" b="1" i="0" baseline="0">
                <a:solidFill>
                  <a:srgbClr val="000000"/>
                </a:solidFill>
                <a:latin typeface="Arial" pitchFamily="34" charset="0"/>
              </a:defRPr>
            </a:lvl4pPr>
            <a:lvl5pPr marL="0" indent="0">
              <a:buNone/>
              <a:defRPr sz="1600" b="1" i="0" baseline="0">
                <a:solidFill>
                  <a:srgbClr val="000000"/>
                </a:solidFill>
                <a:latin typeface="Arial" pitchFamily="34" charset="0"/>
              </a:defRPr>
            </a:lvl5pPr>
          </a:lstStyle>
          <a:p>
            <a:pPr lvl="0"/>
            <a:r>
              <a:rPr lang="en-US"/>
              <a:t>Click to edit Master text styles</a:t>
            </a:r>
          </a:p>
        </p:txBody>
      </p:sp>
      <p:sp>
        <p:nvSpPr>
          <p:cNvPr id="13" name="Title Placeholder 9"/>
          <p:cNvSpPr>
            <a:spLocks noGrp="1"/>
          </p:cNvSpPr>
          <p:nvPr>
            <p:ph type="title"/>
          </p:nvPr>
        </p:nvSpPr>
        <p:spPr bwMode="auto">
          <a:xfrm>
            <a:off x="1051560" y="139144"/>
            <a:ext cx="5943600" cy="456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3200" b="1">
                <a:solidFill>
                  <a:srgbClr val="000000"/>
                </a:solidFill>
              </a:defRPr>
            </a:lvl1pPr>
          </a:lstStyle>
          <a:p>
            <a:pPr lvl="0"/>
            <a:r>
              <a:rPr lang="en-US" dirty="0"/>
              <a:t>Click to edit Master title style</a:t>
            </a:r>
          </a:p>
        </p:txBody>
      </p:sp>
      <p:sp>
        <p:nvSpPr>
          <p:cNvPr id="9" name="Footer Placeholder 9"/>
          <p:cNvSpPr>
            <a:spLocks noGrp="1"/>
          </p:cNvSpPr>
          <p:nvPr>
            <p:ph type="ftr" sz="quarter" idx="21"/>
          </p:nvPr>
        </p:nvSpPr>
        <p:spPr/>
        <p:txBody>
          <a:bodyPr/>
          <a:lstStyle>
            <a:lvl1pPr>
              <a:defRPr/>
            </a:lvl1pPr>
          </a:lstStyle>
          <a:p>
            <a:r>
              <a:rPr lang="en-US" altLang="ja-JP" dirty="0"/>
              <a:t>© 2017 Ricoh USA, Inc. All Rights Reserved.</a:t>
            </a:r>
            <a:endParaRPr lang="en-GB" dirty="0"/>
          </a:p>
        </p:txBody>
      </p:sp>
      <p:sp>
        <p:nvSpPr>
          <p:cNvPr id="12" name="Slide Number Placeholder 10"/>
          <p:cNvSpPr>
            <a:spLocks noGrp="1"/>
          </p:cNvSpPr>
          <p:nvPr>
            <p:ph type="sldNum" sz="quarter" idx="22"/>
          </p:nvPr>
        </p:nvSpPr>
        <p:spPr/>
        <p:txBody>
          <a:bodyPr/>
          <a:lstStyle>
            <a:lvl1pPr>
              <a:defRPr/>
            </a:lvl1pPr>
          </a:lstStyle>
          <a:p>
            <a:fld id="{7CDEDD6E-442F-D943-A9B6-0AFA079F6BFC}" type="slidenum">
              <a:rPr lang="en-GB"/>
              <a:pPr/>
              <a:t>‹#›</a:t>
            </a:fld>
            <a:endParaRPr lang="en-GB"/>
          </a:p>
        </p:txBody>
      </p:sp>
    </p:spTree>
    <p:extLst>
      <p:ext uri="{BB962C8B-B14F-4D97-AF65-F5344CB8AC3E}">
        <p14:creationId xmlns:p14="http://schemas.microsoft.com/office/powerpoint/2010/main" val="2035629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 title image and bullets">
    <p:spTree>
      <p:nvGrpSpPr>
        <p:cNvPr id="1" name=""/>
        <p:cNvGrpSpPr/>
        <p:nvPr/>
      </p:nvGrpSpPr>
      <p:grpSpPr>
        <a:xfrm>
          <a:off x="0" y="0"/>
          <a:ext cx="0" cy="0"/>
          <a:chOff x="0" y="0"/>
          <a:chExt cx="0" cy="0"/>
        </a:xfrm>
      </p:grpSpPr>
      <p:sp>
        <p:nvSpPr>
          <p:cNvPr id="5" name="図プレースホルダー 12"/>
          <p:cNvSpPr>
            <a:spLocks noGrp="1"/>
          </p:cNvSpPr>
          <p:nvPr>
            <p:ph type="pic" sz="quarter" idx="13"/>
          </p:nvPr>
        </p:nvSpPr>
        <p:spPr>
          <a:xfrm>
            <a:off x="504826" y="1108473"/>
            <a:ext cx="4036695" cy="1782365"/>
          </a:xfrm>
          <a:prstGeom prst="roundRect">
            <a:avLst>
              <a:gd name="adj" fmla="val 3978"/>
            </a:avLst>
          </a:prstGeom>
        </p:spPr>
        <p:txBody>
          <a:bodyPr rtlCol="0">
            <a:normAutofit/>
          </a:bodyPr>
          <a:lstStyle>
            <a:lvl1pPr marL="0" indent="0">
              <a:buNone/>
              <a:defRPr sz="2800" baseline="0">
                <a:solidFill>
                  <a:srgbClr val="000000"/>
                </a:solidFill>
                <a:latin typeface="Arial"/>
              </a:defRPr>
            </a:lvl1pPr>
          </a:lstStyle>
          <a:p>
            <a:pPr lvl="0"/>
            <a:r>
              <a:rPr lang="en-GB" altLang="ja-JP" noProof="0" dirty="0"/>
              <a:t>Click icon to add picture</a:t>
            </a:r>
            <a:endParaRPr lang="ja-JP" altLang="en-US" noProof="0" dirty="0"/>
          </a:p>
        </p:txBody>
      </p:sp>
      <p:sp>
        <p:nvSpPr>
          <p:cNvPr id="9" name="Title Placeholder 9"/>
          <p:cNvSpPr>
            <a:spLocks noGrp="1"/>
          </p:cNvSpPr>
          <p:nvPr>
            <p:ph type="title"/>
          </p:nvPr>
        </p:nvSpPr>
        <p:spPr bwMode="auto">
          <a:xfrm>
            <a:off x="1051560" y="139144"/>
            <a:ext cx="5943600" cy="456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3200" b="1">
                <a:solidFill>
                  <a:srgbClr val="000000"/>
                </a:solidFill>
              </a:defRPr>
            </a:lvl1pPr>
          </a:lstStyle>
          <a:p>
            <a:pPr lvl="0"/>
            <a:r>
              <a:rPr lang="en-US" dirty="0"/>
              <a:t>Click to edit Master title style</a:t>
            </a:r>
          </a:p>
        </p:txBody>
      </p:sp>
      <p:sp>
        <p:nvSpPr>
          <p:cNvPr id="7" name="Footer Placeholder 9"/>
          <p:cNvSpPr>
            <a:spLocks noGrp="1"/>
          </p:cNvSpPr>
          <p:nvPr>
            <p:ph type="ftr" sz="quarter" idx="17"/>
          </p:nvPr>
        </p:nvSpPr>
        <p:spPr/>
        <p:txBody>
          <a:bodyPr/>
          <a:lstStyle>
            <a:lvl1pPr>
              <a:defRPr/>
            </a:lvl1pPr>
          </a:lstStyle>
          <a:p>
            <a:r>
              <a:rPr lang="en-US" altLang="ja-JP" dirty="0"/>
              <a:t>© 2017 Ricoh USA, Inc. All Rights Reserved.</a:t>
            </a:r>
            <a:endParaRPr lang="en-GB" dirty="0"/>
          </a:p>
        </p:txBody>
      </p:sp>
      <p:sp>
        <p:nvSpPr>
          <p:cNvPr id="8" name="Slide Number Placeholder 10"/>
          <p:cNvSpPr>
            <a:spLocks noGrp="1"/>
          </p:cNvSpPr>
          <p:nvPr>
            <p:ph type="sldNum" sz="quarter" idx="18"/>
          </p:nvPr>
        </p:nvSpPr>
        <p:spPr/>
        <p:txBody>
          <a:bodyPr/>
          <a:lstStyle>
            <a:lvl1pPr>
              <a:defRPr/>
            </a:lvl1pPr>
          </a:lstStyle>
          <a:p>
            <a:fld id="{CF669E7C-CC4E-D448-8FD1-6B06F2F232B9}" type="slidenum">
              <a:rPr lang="en-GB"/>
              <a:pPr/>
              <a:t>‹#›</a:t>
            </a:fld>
            <a:endParaRPr lang="en-GB"/>
          </a:p>
        </p:txBody>
      </p:sp>
      <p:sp>
        <p:nvSpPr>
          <p:cNvPr id="11" name="Content Placeholder 8"/>
          <p:cNvSpPr>
            <a:spLocks noGrp="1"/>
          </p:cNvSpPr>
          <p:nvPr>
            <p:ph sz="quarter" idx="16"/>
          </p:nvPr>
        </p:nvSpPr>
        <p:spPr>
          <a:xfrm>
            <a:off x="4792979" y="1108472"/>
            <a:ext cx="3955734" cy="3623072"/>
          </a:xfrm>
          <a:prstGeom prst="rect">
            <a:avLst/>
          </a:prstGeom>
        </p:spPr>
        <p:txBody>
          <a:bodyPr/>
          <a:lstStyle>
            <a:lvl1pPr>
              <a:buClr>
                <a:schemeClr val="accent1"/>
              </a:buClr>
              <a:buFont typeface="Wingdings" pitchFamily="2" charset="2"/>
              <a:buChar char="§"/>
              <a:defRPr sz="2800">
                <a:solidFill>
                  <a:srgbClr val="000000"/>
                </a:solidFill>
                <a:latin typeface="Arial" pitchFamily="34" charset="0"/>
                <a:cs typeface="Arial" pitchFamily="34" charset="0"/>
              </a:defRPr>
            </a:lvl1pPr>
            <a:lvl2pPr>
              <a:spcAft>
                <a:spcPts val="600"/>
              </a:spcAft>
              <a:defRPr sz="2000">
                <a:solidFill>
                  <a:srgbClr val="000000"/>
                </a:solidFill>
                <a:latin typeface="Arial" pitchFamily="34" charset="0"/>
                <a:cs typeface="Arial" pitchFamily="34" charset="0"/>
              </a:defRPr>
            </a:lvl2pPr>
            <a:lvl3pPr>
              <a:buFont typeface="Wingdings" pitchFamily="2" charset="2"/>
              <a:buChar char="§"/>
              <a:defRPr sz="1800">
                <a:solidFill>
                  <a:schemeClr val="tx1"/>
                </a:solidFill>
              </a:defRPr>
            </a:lvl3pPr>
            <a:lvl4pPr>
              <a:defRPr sz="1600">
                <a:solidFill>
                  <a:schemeClr val="tx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72677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estions Divider">
    <p:spTree>
      <p:nvGrpSpPr>
        <p:cNvPr id="1" name=""/>
        <p:cNvGrpSpPr/>
        <p:nvPr/>
      </p:nvGrpSpPr>
      <p:grpSpPr>
        <a:xfrm>
          <a:off x="0" y="0"/>
          <a:ext cx="0" cy="0"/>
          <a:chOff x="0" y="0"/>
          <a:chExt cx="0" cy="0"/>
        </a:xfrm>
      </p:grpSpPr>
      <p:sp>
        <p:nvSpPr>
          <p:cNvPr id="4" name="Text Placeholder 6"/>
          <p:cNvSpPr>
            <a:spLocks noGrp="1"/>
          </p:cNvSpPr>
          <p:nvPr>
            <p:ph type="body" sz="quarter" idx="11"/>
          </p:nvPr>
        </p:nvSpPr>
        <p:spPr>
          <a:xfrm>
            <a:off x="504826" y="2443878"/>
            <a:ext cx="6142037" cy="481250"/>
          </a:xfrm>
          <a:prstGeom prst="rect">
            <a:avLst/>
          </a:prstGeom>
        </p:spPr>
        <p:txBody>
          <a:bodyPr/>
          <a:lstStyle>
            <a:lvl1pPr marL="0" indent="0">
              <a:buNone/>
              <a:defRPr sz="3200" b="0" i="0" baseline="0">
                <a:solidFill>
                  <a:srgbClr val="000000"/>
                </a:solidFill>
                <a:latin typeface="Arial" pitchFamily="34" charset="0"/>
              </a:defRPr>
            </a:lvl1pPr>
            <a:lvl2pPr marL="0" indent="0">
              <a:buNone/>
              <a:defRPr sz="3200" b="1" i="0" baseline="0">
                <a:latin typeface="Arial" pitchFamily="34" charset="0"/>
              </a:defRPr>
            </a:lvl2pPr>
            <a:lvl3pPr marL="0" indent="0">
              <a:buNone/>
              <a:defRPr sz="3200" b="1" i="0" baseline="0">
                <a:latin typeface="Arial" pitchFamily="34" charset="0"/>
              </a:defRPr>
            </a:lvl3pPr>
            <a:lvl4pPr marL="0" indent="0">
              <a:buNone/>
              <a:defRPr sz="3200" b="1" i="0" baseline="0">
                <a:latin typeface="Arial" pitchFamily="34" charset="0"/>
              </a:defRPr>
            </a:lvl4pPr>
            <a:lvl5pPr marL="0" indent="0">
              <a:buNone/>
              <a:defRPr sz="3200" b="1" i="0" baseline="0">
                <a:latin typeface="Arial" pitchFamily="34" charset="0"/>
              </a:defRPr>
            </a:lvl5pPr>
          </a:lstStyle>
          <a:p>
            <a:pPr lvl="0"/>
            <a:r>
              <a:rPr lang="en-US"/>
              <a:t>Click to edit Master text styles</a:t>
            </a:r>
          </a:p>
        </p:txBody>
      </p:sp>
      <p:sp>
        <p:nvSpPr>
          <p:cNvPr id="5" name="Plaque 10"/>
          <p:cNvSpPr/>
          <p:nvPr userDrawn="1"/>
        </p:nvSpPr>
        <p:spPr>
          <a:xfrm flipH="1">
            <a:off x="6876255" y="2831992"/>
            <a:ext cx="1872457" cy="1873608"/>
          </a:xfrm>
          <a:custGeom>
            <a:avLst/>
            <a:gdLst/>
            <a:ahLst/>
            <a:cxnLst/>
            <a:rect l="l" t="t" r="r" b="b"/>
            <a:pathLst>
              <a:path w="5164139" h="5167312">
                <a:moveTo>
                  <a:pt x="160633" y="0"/>
                </a:moveTo>
                <a:lnTo>
                  <a:pt x="4471692" y="0"/>
                </a:lnTo>
                <a:cubicBezTo>
                  <a:pt x="4560407" y="0"/>
                  <a:pt x="4632325" y="71918"/>
                  <a:pt x="4632325" y="160633"/>
                </a:cubicBezTo>
                <a:lnTo>
                  <a:pt x="4632325" y="4389438"/>
                </a:lnTo>
                <a:lnTo>
                  <a:pt x="4637047" y="4389438"/>
                </a:lnTo>
                <a:cubicBezTo>
                  <a:pt x="4637047" y="4430668"/>
                  <a:pt x="4670471" y="4464092"/>
                  <a:pt x="4711701" y="4464092"/>
                </a:cubicBezTo>
                <a:lnTo>
                  <a:pt x="4711701" y="4464579"/>
                </a:lnTo>
                <a:lnTo>
                  <a:pt x="5091727" y="4464579"/>
                </a:lnTo>
                <a:cubicBezTo>
                  <a:pt x="5131719" y="4464579"/>
                  <a:pt x="5164139" y="4496999"/>
                  <a:pt x="5164139" y="4536991"/>
                </a:cubicBezTo>
                <a:lnTo>
                  <a:pt x="5164139" y="5094900"/>
                </a:lnTo>
                <a:cubicBezTo>
                  <a:pt x="5164139" y="5134892"/>
                  <a:pt x="5131719" y="5167312"/>
                  <a:pt x="5091727" y="5167312"/>
                </a:cubicBezTo>
                <a:lnTo>
                  <a:pt x="4546518" y="5167312"/>
                </a:lnTo>
                <a:cubicBezTo>
                  <a:pt x="4506526" y="5167312"/>
                  <a:pt x="4474106" y="5134892"/>
                  <a:pt x="4474106" y="5094900"/>
                </a:cubicBezTo>
                <a:lnTo>
                  <a:pt x="4474106" y="4694237"/>
                </a:lnTo>
                <a:lnTo>
                  <a:pt x="4472030" y="4694237"/>
                </a:lnTo>
                <a:cubicBezTo>
                  <a:pt x="4472030" y="4663315"/>
                  <a:pt x="4453229" y="4636783"/>
                  <a:pt x="4426435" y="4625450"/>
                </a:cubicBezTo>
                <a:lnTo>
                  <a:pt x="4405445" y="4621212"/>
                </a:lnTo>
                <a:lnTo>
                  <a:pt x="160633" y="4621212"/>
                </a:lnTo>
                <a:cubicBezTo>
                  <a:pt x="71918" y="4621212"/>
                  <a:pt x="0" y="4549294"/>
                  <a:pt x="0" y="4460579"/>
                </a:cubicBezTo>
                <a:lnTo>
                  <a:pt x="0" y="160633"/>
                </a:lnTo>
                <a:cubicBezTo>
                  <a:pt x="0" y="71918"/>
                  <a:pt x="71918" y="0"/>
                  <a:pt x="160633" y="0"/>
                </a:cubicBezTo>
                <a:close/>
              </a:path>
            </a:pathLst>
          </a:custGeom>
          <a:solidFill>
            <a:schemeClr val="tx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6465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5" name="Text Placeholder 6"/>
          <p:cNvSpPr>
            <a:spLocks noGrp="1"/>
          </p:cNvSpPr>
          <p:nvPr>
            <p:ph type="body" sz="quarter" idx="11"/>
          </p:nvPr>
        </p:nvSpPr>
        <p:spPr>
          <a:xfrm>
            <a:off x="504826" y="2443878"/>
            <a:ext cx="6142037" cy="481250"/>
          </a:xfrm>
          <a:prstGeom prst="rect">
            <a:avLst/>
          </a:prstGeom>
        </p:spPr>
        <p:txBody>
          <a:bodyPr/>
          <a:lstStyle>
            <a:lvl1pPr marL="0" indent="0">
              <a:buNone/>
              <a:defRPr sz="3200" b="0" i="0" baseline="0">
                <a:solidFill>
                  <a:srgbClr val="000000"/>
                </a:solidFill>
                <a:latin typeface="Arial" pitchFamily="34" charset="0"/>
              </a:defRPr>
            </a:lvl1pPr>
            <a:lvl2pPr marL="0" indent="0">
              <a:buNone/>
              <a:defRPr sz="3200" b="1" i="0" baseline="0">
                <a:latin typeface="Arial" pitchFamily="34" charset="0"/>
              </a:defRPr>
            </a:lvl2pPr>
            <a:lvl3pPr marL="0" indent="0">
              <a:buNone/>
              <a:defRPr sz="3200" b="1" i="0" baseline="0">
                <a:latin typeface="Arial" pitchFamily="34" charset="0"/>
              </a:defRPr>
            </a:lvl3pPr>
            <a:lvl4pPr marL="0" indent="0">
              <a:buNone/>
              <a:defRPr sz="3200" b="1" i="0" baseline="0">
                <a:latin typeface="Arial" pitchFamily="34" charset="0"/>
              </a:defRPr>
            </a:lvl4pPr>
            <a:lvl5pPr marL="0" indent="0">
              <a:buNone/>
              <a:defRPr sz="3200" b="1" i="0" baseline="0">
                <a:latin typeface="Arial" pitchFamily="34" charset="0"/>
              </a:defRPr>
            </a:lvl5pPr>
          </a:lstStyle>
          <a:p>
            <a:pPr lvl="0"/>
            <a:r>
              <a:rPr lang="en-US"/>
              <a:t>Click to edit Master text styles</a:t>
            </a:r>
          </a:p>
        </p:txBody>
      </p:sp>
      <p:sp>
        <p:nvSpPr>
          <p:cNvPr id="4" name="Plaque 10"/>
          <p:cNvSpPr/>
          <p:nvPr userDrawn="1"/>
        </p:nvSpPr>
        <p:spPr>
          <a:xfrm flipH="1">
            <a:off x="6876255" y="2831992"/>
            <a:ext cx="1872457" cy="1873608"/>
          </a:xfrm>
          <a:custGeom>
            <a:avLst/>
            <a:gdLst/>
            <a:ahLst/>
            <a:cxnLst/>
            <a:rect l="l" t="t" r="r" b="b"/>
            <a:pathLst>
              <a:path w="5164139" h="5167312">
                <a:moveTo>
                  <a:pt x="160633" y="0"/>
                </a:moveTo>
                <a:lnTo>
                  <a:pt x="4471692" y="0"/>
                </a:lnTo>
                <a:cubicBezTo>
                  <a:pt x="4560407" y="0"/>
                  <a:pt x="4632325" y="71918"/>
                  <a:pt x="4632325" y="160633"/>
                </a:cubicBezTo>
                <a:lnTo>
                  <a:pt x="4632325" y="4389438"/>
                </a:lnTo>
                <a:lnTo>
                  <a:pt x="4637047" y="4389438"/>
                </a:lnTo>
                <a:cubicBezTo>
                  <a:pt x="4637047" y="4430668"/>
                  <a:pt x="4670471" y="4464092"/>
                  <a:pt x="4711701" y="4464092"/>
                </a:cubicBezTo>
                <a:lnTo>
                  <a:pt x="4711701" y="4464579"/>
                </a:lnTo>
                <a:lnTo>
                  <a:pt x="5091727" y="4464579"/>
                </a:lnTo>
                <a:cubicBezTo>
                  <a:pt x="5131719" y="4464579"/>
                  <a:pt x="5164139" y="4496999"/>
                  <a:pt x="5164139" y="4536991"/>
                </a:cubicBezTo>
                <a:lnTo>
                  <a:pt x="5164139" y="5094900"/>
                </a:lnTo>
                <a:cubicBezTo>
                  <a:pt x="5164139" y="5134892"/>
                  <a:pt x="5131719" y="5167312"/>
                  <a:pt x="5091727" y="5167312"/>
                </a:cubicBezTo>
                <a:lnTo>
                  <a:pt x="4546518" y="5167312"/>
                </a:lnTo>
                <a:cubicBezTo>
                  <a:pt x="4506526" y="5167312"/>
                  <a:pt x="4474106" y="5134892"/>
                  <a:pt x="4474106" y="5094900"/>
                </a:cubicBezTo>
                <a:lnTo>
                  <a:pt x="4474106" y="4694237"/>
                </a:lnTo>
                <a:lnTo>
                  <a:pt x="4472030" y="4694237"/>
                </a:lnTo>
                <a:cubicBezTo>
                  <a:pt x="4472030" y="4663315"/>
                  <a:pt x="4453229" y="4636783"/>
                  <a:pt x="4426435" y="4625450"/>
                </a:cubicBezTo>
                <a:lnTo>
                  <a:pt x="4405445" y="4621212"/>
                </a:lnTo>
                <a:lnTo>
                  <a:pt x="160633" y="4621212"/>
                </a:lnTo>
                <a:cubicBezTo>
                  <a:pt x="71918" y="4621212"/>
                  <a:pt x="0" y="4549294"/>
                  <a:pt x="0" y="4460579"/>
                </a:cubicBezTo>
                <a:lnTo>
                  <a:pt x="0" y="160633"/>
                </a:lnTo>
                <a:cubicBezTo>
                  <a:pt x="0" y="71918"/>
                  <a:pt x="71918" y="0"/>
                  <a:pt x="160633" y="0"/>
                </a:cubicBezTo>
                <a:close/>
              </a:path>
            </a:pathLst>
          </a:custGeom>
          <a:solidFill>
            <a:schemeClr val="tx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0312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Image layout">
    <p:spTree>
      <p:nvGrpSpPr>
        <p:cNvPr id="1" name=""/>
        <p:cNvGrpSpPr/>
        <p:nvPr/>
      </p:nvGrpSpPr>
      <p:grpSpPr>
        <a:xfrm>
          <a:off x="0" y="0"/>
          <a:ext cx="0" cy="0"/>
          <a:chOff x="0" y="0"/>
          <a:chExt cx="0" cy="0"/>
        </a:xfrm>
      </p:grpSpPr>
      <p:sp>
        <p:nvSpPr>
          <p:cNvPr id="4" name="図プレースホルダー 12"/>
          <p:cNvSpPr>
            <a:spLocks noGrp="1"/>
          </p:cNvSpPr>
          <p:nvPr>
            <p:ph type="pic" sz="quarter" idx="13"/>
          </p:nvPr>
        </p:nvSpPr>
        <p:spPr>
          <a:xfrm>
            <a:off x="4977760" y="1915291"/>
            <a:ext cx="3752852" cy="2808336"/>
          </a:xfrm>
          <a:prstGeom prst="roundRect">
            <a:avLst>
              <a:gd name="adj" fmla="val 3978"/>
            </a:avLst>
          </a:prstGeom>
        </p:spPr>
        <p:txBody>
          <a:bodyPr rtlCol="0">
            <a:normAutofit/>
          </a:bodyPr>
          <a:lstStyle>
            <a:lvl1pPr marL="0" indent="0">
              <a:buNone/>
              <a:defRPr sz="2800" baseline="0">
                <a:solidFill>
                  <a:srgbClr val="000000"/>
                </a:solidFill>
                <a:latin typeface="Arial"/>
              </a:defRPr>
            </a:lvl1pPr>
          </a:lstStyle>
          <a:p>
            <a:pPr lvl="0"/>
            <a:r>
              <a:rPr lang="fr-FR" altLang="ja-JP" noProof="0"/>
              <a:t>Cliquez sur l'icône pour ajouter une image</a:t>
            </a:r>
            <a:endParaRPr lang="ja-JP" altLang="en-US" noProof="0" dirty="0"/>
          </a:p>
        </p:txBody>
      </p:sp>
      <p:sp>
        <p:nvSpPr>
          <p:cNvPr id="12" name="Text Placeholder 11"/>
          <p:cNvSpPr>
            <a:spLocks noGrp="1"/>
          </p:cNvSpPr>
          <p:nvPr>
            <p:ph type="body" sz="quarter" idx="10"/>
          </p:nvPr>
        </p:nvSpPr>
        <p:spPr>
          <a:xfrm>
            <a:off x="611189" y="463153"/>
            <a:ext cx="2068511" cy="2051447"/>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kumimoji="1" lang="ja-JP" altLang="en-US" sz="2800" b="0" i="0" u="none" strike="noStrike" kern="1200" cap="none" spc="0" normalizeH="0" baseline="0" noProof="0">
                <a:ln>
                  <a:noFill/>
                </a:ln>
                <a:solidFill>
                  <a:schemeClr val="bg1"/>
                </a:solidFill>
                <a:effectLst/>
                <a:uLnTx/>
                <a:uFillTx/>
                <a:latin typeface="Arial" charset="0"/>
                <a:cs typeface="ＭＳ Ｐゴシック" charset="0"/>
              </a:defRPr>
            </a:lvl1pPr>
          </a:lstStyle>
          <a:p>
            <a:pPr lvl="0"/>
            <a:r>
              <a:rPr lang="fr-FR" altLang="ja-JP" noProof="0"/>
              <a:t>Modifier les styles du texte du masque</a:t>
            </a:r>
          </a:p>
        </p:txBody>
      </p:sp>
      <p:sp>
        <p:nvSpPr>
          <p:cNvPr id="14" name="Text Placeholder 13"/>
          <p:cNvSpPr>
            <a:spLocks noGrp="1"/>
          </p:cNvSpPr>
          <p:nvPr>
            <p:ph type="body" sz="quarter" idx="15"/>
          </p:nvPr>
        </p:nvSpPr>
        <p:spPr>
          <a:xfrm>
            <a:off x="504826" y="3080147"/>
            <a:ext cx="3389313" cy="542925"/>
          </a:xfrm>
          <a:prstGeom prst="rect">
            <a:avLst/>
          </a:prstGeom>
        </p:spPr>
        <p:txBody>
          <a:bodyPr/>
          <a:lstStyle>
            <a:lvl1pPr marL="0" indent="0" defTabSz="432000">
              <a:buNone/>
              <a:tabLst/>
              <a:defRPr sz="1800" baseline="0">
                <a:solidFill>
                  <a:schemeClr val="tx1"/>
                </a:solidFill>
                <a:latin typeface="Arial" pitchFamily="34" charset="0"/>
              </a:defRPr>
            </a:lvl1pPr>
            <a:lvl2pPr marL="0" indent="0" defTabSz="432000">
              <a:buNone/>
              <a:tabLst/>
              <a:defRPr sz="1800" baseline="0">
                <a:latin typeface="Arial" pitchFamily="34" charset="0"/>
              </a:defRPr>
            </a:lvl2pPr>
            <a:lvl3pPr marL="0" indent="0" defTabSz="432000">
              <a:buNone/>
              <a:tabLst/>
              <a:defRPr sz="1800" baseline="0">
                <a:latin typeface="Arial" pitchFamily="34" charset="0"/>
              </a:defRPr>
            </a:lvl3pPr>
            <a:lvl4pPr marL="0" indent="0" defTabSz="432000">
              <a:buNone/>
              <a:tabLst/>
              <a:defRPr sz="1800" baseline="0">
                <a:latin typeface="Arial" pitchFamily="34" charset="0"/>
              </a:defRPr>
            </a:lvl4pPr>
            <a:lvl5pPr marL="0" indent="0" defTabSz="432000">
              <a:buNone/>
              <a:tabLst/>
              <a:defRPr sz="1800" baseline="0">
                <a:latin typeface="Arial" pitchFamily="34" charset="0"/>
              </a:defRPr>
            </a:lvl5pPr>
          </a:lstStyle>
          <a:p>
            <a:pPr lvl="0"/>
            <a:r>
              <a:rPr lang="fr-FR"/>
              <a:t>Modifier les styles du texte du masque</a:t>
            </a:r>
          </a:p>
        </p:txBody>
      </p:sp>
      <p:sp>
        <p:nvSpPr>
          <p:cNvPr id="7" name="Text Placeholder 6"/>
          <p:cNvSpPr>
            <a:spLocks noGrp="1"/>
          </p:cNvSpPr>
          <p:nvPr>
            <p:ph type="body" sz="quarter" idx="16"/>
          </p:nvPr>
        </p:nvSpPr>
        <p:spPr>
          <a:xfrm>
            <a:off x="504826" y="4143375"/>
            <a:ext cx="3419475" cy="240030"/>
          </a:xfrm>
          <a:prstGeom prst="rect">
            <a:avLst/>
          </a:prstGeom>
        </p:spPr>
        <p:txBody>
          <a:bodyPr/>
          <a:lstStyle>
            <a:lvl1pPr>
              <a:buFontTx/>
              <a:buNone/>
              <a:defRPr sz="1600" baseline="0">
                <a:solidFill>
                  <a:srgbClr val="000000"/>
                </a:solidFill>
                <a:latin typeface="Arial" pitchFamily="34" charset="0"/>
              </a:defRPr>
            </a:lvl1pPr>
            <a:lvl2pPr>
              <a:defRPr sz="1600" baseline="0">
                <a:latin typeface="Arial" pitchFamily="34" charset="0"/>
              </a:defRPr>
            </a:lvl2pPr>
            <a:lvl3pPr>
              <a:defRPr sz="1600" baseline="0">
                <a:latin typeface="Arial" pitchFamily="34" charset="0"/>
              </a:defRPr>
            </a:lvl3pPr>
            <a:lvl4pPr>
              <a:defRPr sz="1600" baseline="0">
                <a:latin typeface="Arial" pitchFamily="34" charset="0"/>
              </a:defRPr>
            </a:lvl4pPr>
            <a:lvl5pPr>
              <a:defRPr sz="1600" baseline="0">
                <a:latin typeface="Arial" pitchFamily="34" charset="0"/>
              </a:defRPr>
            </a:lvl5pPr>
          </a:lstStyle>
          <a:p>
            <a:pPr lvl="0"/>
            <a:r>
              <a:rPr lang="fr-FR"/>
              <a:t>Modifier les styles du texte du masque</a:t>
            </a:r>
          </a:p>
        </p:txBody>
      </p:sp>
      <p:sp>
        <p:nvSpPr>
          <p:cNvPr id="8" name="Text Placeholder 6"/>
          <p:cNvSpPr>
            <a:spLocks noGrp="1"/>
          </p:cNvSpPr>
          <p:nvPr>
            <p:ph type="body" sz="quarter" idx="17"/>
          </p:nvPr>
        </p:nvSpPr>
        <p:spPr>
          <a:xfrm>
            <a:off x="504826" y="4491514"/>
            <a:ext cx="3419475" cy="240030"/>
          </a:xfrm>
          <a:prstGeom prst="rect">
            <a:avLst/>
          </a:prstGeom>
        </p:spPr>
        <p:txBody>
          <a:bodyPr/>
          <a:lstStyle>
            <a:lvl1pPr>
              <a:buFontTx/>
              <a:buNone/>
              <a:defRPr sz="1600" baseline="0">
                <a:solidFill>
                  <a:srgbClr val="000000"/>
                </a:solidFill>
                <a:latin typeface="Arial" pitchFamily="34" charset="0"/>
              </a:defRPr>
            </a:lvl1pPr>
            <a:lvl2pPr>
              <a:defRPr sz="1600" baseline="0">
                <a:latin typeface="Arial" pitchFamily="34" charset="0"/>
              </a:defRPr>
            </a:lvl2pPr>
            <a:lvl3pPr>
              <a:defRPr sz="1600" baseline="0">
                <a:latin typeface="Arial" pitchFamily="34" charset="0"/>
              </a:defRPr>
            </a:lvl3pPr>
            <a:lvl4pPr>
              <a:defRPr sz="1600" baseline="0">
                <a:latin typeface="Arial" pitchFamily="34" charset="0"/>
              </a:defRPr>
            </a:lvl4pPr>
            <a:lvl5pPr>
              <a:defRPr sz="1600" baseline="0">
                <a:latin typeface="Arial" pitchFamily="34" charset="0"/>
              </a:defRPr>
            </a:lvl5pPr>
          </a:lstStyle>
          <a:p>
            <a:pPr lvl="0"/>
            <a:r>
              <a:rPr lang="fr-FR"/>
              <a:t>Modifier les styles du texte du masque</a:t>
            </a:r>
          </a:p>
        </p:txBody>
      </p:sp>
    </p:spTree>
    <p:extLst>
      <p:ext uri="{BB962C8B-B14F-4D97-AF65-F5344CB8AC3E}">
        <p14:creationId xmlns:p14="http://schemas.microsoft.com/office/powerpoint/2010/main" val="4231919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28447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lour Palette">
    <p:spTree>
      <p:nvGrpSpPr>
        <p:cNvPr id="1" name=""/>
        <p:cNvGrpSpPr/>
        <p:nvPr/>
      </p:nvGrpSpPr>
      <p:grpSpPr>
        <a:xfrm>
          <a:off x="0" y="0"/>
          <a:ext cx="0" cy="0"/>
          <a:chOff x="0" y="0"/>
          <a:chExt cx="0" cy="0"/>
        </a:xfrm>
      </p:grpSpPr>
      <p:sp>
        <p:nvSpPr>
          <p:cNvPr id="24" name="Title Placeholder 9"/>
          <p:cNvSpPr>
            <a:spLocks noGrp="1"/>
          </p:cNvSpPr>
          <p:nvPr>
            <p:ph type="title"/>
          </p:nvPr>
        </p:nvSpPr>
        <p:spPr bwMode="auto">
          <a:xfrm>
            <a:off x="1051560" y="139144"/>
            <a:ext cx="5943600" cy="456962"/>
          </a:xfrm>
          <a:prstGeom prst="rect">
            <a:avLst/>
          </a:prstGeom>
          <a:noFill/>
          <a:ln w="9525">
            <a:noFill/>
            <a:miter lim="800000"/>
            <a:headEnd/>
            <a:tailEnd/>
          </a:ln>
        </p:spPr>
        <p:txBody>
          <a:bodyPr/>
          <a:lstStyle/>
          <a:p>
            <a:pPr lvl="0"/>
            <a:r>
              <a:rPr lang="en-US" dirty="0"/>
              <a:t>Click to edit Master title style</a:t>
            </a:r>
          </a:p>
        </p:txBody>
      </p:sp>
      <p:sp>
        <p:nvSpPr>
          <p:cNvPr id="21" name="Slide Number Placeholder 13"/>
          <p:cNvSpPr>
            <a:spLocks noGrp="1"/>
          </p:cNvSpPr>
          <p:nvPr>
            <p:ph type="sldNum" sz="quarter" idx="10"/>
          </p:nvPr>
        </p:nvSpPr>
        <p:spPr/>
        <p:txBody>
          <a:bodyPr/>
          <a:lstStyle>
            <a:lvl1pPr>
              <a:defRPr/>
            </a:lvl1pPr>
          </a:lstStyle>
          <a:p>
            <a:fld id="{83616BB0-CC9D-9E49-B7FF-9FCEB56E8781}" type="slidenum">
              <a:rPr lang="en-GB"/>
              <a:pPr/>
              <a:t>‹#›</a:t>
            </a:fld>
            <a:endParaRPr lang="en-GB"/>
          </a:p>
        </p:txBody>
      </p:sp>
      <p:sp>
        <p:nvSpPr>
          <p:cNvPr id="22" name="Footer Placeholder 14"/>
          <p:cNvSpPr>
            <a:spLocks noGrp="1"/>
          </p:cNvSpPr>
          <p:nvPr>
            <p:ph type="ftr" sz="quarter" idx="11"/>
          </p:nvPr>
        </p:nvSpPr>
        <p:spPr/>
        <p:txBody>
          <a:bodyPr/>
          <a:lstStyle>
            <a:lvl1pPr>
              <a:defRPr/>
            </a:lvl1pPr>
          </a:lstStyle>
          <a:p>
            <a:r>
              <a:rPr lang="en-US" altLang="ja-JP" dirty="0"/>
              <a:t>© 2017 Ricoh USA, Inc. All Rights Reserved.</a:t>
            </a:r>
            <a:endParaRPr lang="en-GB" dirty="0"/>
          </a:p>
        </p:txBody>
      </p:sp>
      <p:sp>
        <p:nvSpPr>
          <p:cNvPr id="23" name="Plaque 10"/>
          <p:cNvSpPr/>
          <p:nvPr userDrawn="1"/>
        </p:nvSpPr>
        <p:spPr>
          <a:xfrm>
            <a:off x="2387027" y="3397250"/>
            <a:ext cx="1173076" cy="1173797"/>
          </a:xfrm>
          <a:custGeom>
            <a:avLst/>
            <a:gdLst/>
            <a:ahLst/>
            <a:cxnLst/>
            <a:rect l="l" t="t" r="r" b="b"/>
            <a:pathLst>
              <a:path w="5164139" h="5167312">
                <a:moveTo>
                  <a:pt x="160633" y="0"/>
                </a:moveTo>
                <a:lnTo>
                  <a:pt x="4471692" y="0"/>
                </a:lnTo>
                <a:cubicBezTo>
                  <a:pt x="4560407" y="0"/>
                  <a:pt x="4632325" y="71918"/>
                  <a:pt x="4632325" y="160633"/>
                </a:cubicBezTo>
                <a:lnTo>
                  <a:pt x="4632325" y="4389438"/>
                </a:lnTo>
                <a:lnTo>
                  <a:pt x="4637047" y="4389438"/>
                </a:lnTo>
                <a:cubicBezTo>
                  <a:pt x="4637047" y="4430668"/>
                  <a:pt x="4670471" y="4464092"/>
                  <a:pt x="4711701" y="4464092"/>
                </a:cubicBezTo>
                <a:lnTo>
                  <a:pt x="4711701" y="4464579"/>
                </a:lnTo>
                <a:lnTo>
                  <a:pt x="5091727" y="4464579"/>
                </a:lnTo>
                <a:cubicBezTo>
                  <a:pt x="5131719" y="4464579"/>
                  <a:pt x="5164139" y="4496999"/>
                  <a:pt x="5164139" y="4536991"/>
                </a:cubicBezTo>
                <a:lnTo>
                  <a:pt x="5164139" y="5094900"/>
                </a:lnTo>
                <a:cubicBezTo>
                  <a:pt x="5164139" y="5134892"/>
                  <a:pt x="5131719" y="5167312"/>
                  <a:pt x="5091727" y="5167312"/>
                </a:cubicBezTo>
                <a:lnTo>
                  <a:pt x="4546518" y="5167312"/>
                </a:lnTo>
                <a:cubicBezTo>
                  <a:pt x="4506526" y="5167312"/>
                  <a:pt x="4474106" y="5134892"/>
                  <a:pt x="4474106" y="5094900"/>
                </a:cubicBezTo>
                <a:lnTo>
                  <a:pt x="4474106" y="4694237"/>
                </a:lnTo>
                <a:lnTo>
                  <a:pt x="4472030" y="4694237"/>
                </a:lnTo>
                <a:cubicBezTo>
                  <a:pt x="4472030" y="4663315"/>
                  <a:pt x="4453229" y="4636783"/>
                  <a:pt x="4426435" y="4625450"/>
                </a:cubicBezTo>
                <a:lnTo>
                  <a:pt x="4405445" y="4621212"/>
                </a:lnTo>
                <a:lnTo>
                  <a:pt x="160633" y="4621212"/>
                </a:lnTo>
                <a:cubicBezTo>
                  <a:pt x="71918" y="4621212"/>
                  <a:pt x="0" y="4549294"/>
                  <a:pt x="0" y="4460579"/>
                </a:cubicBezTo>
                <a:lnTo>
                  <a:pt x="0" y="160633"/>
                </a:lnTo>
                <a:cubicBezTo>
                  <a:pt x="0" y="71918"/>
                  <a:pt x="71918" y="0"/>
                  <a:pt x="160633" y="0"/>
                </a:cubicBez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Plaque 10"/>
          <p:cNvSpPr/>
          <p:nvPr userDrawn="1"/>
        </p:nvSpPr>
        <p:spPr>
          <a:xfrm>
            <a:off x="4102541" y="3397250"/>
            <a:ext cx="1169987" cy="1170706"/>
          </a:xfrm>
          <a:custGeom>
            <a:avLst/>
            <a:gdLst/>
            <a:ahLst/>
            <a:cxnLst/>
            <a:rect l="l" t="t" r="r" b="b"/>
            <a:pathLst>
              <a:path w="5164139" h="5167312">
                <a:moveTo>
                  <a:pt x="160633" y="0"/>
                </a:moveTo>
                <a:lnTo>
                  <a:pt x="4471692" y="0"/>
                </a:lnTo>
                <a:cubicBezTo>
                  <a:pt x="4560407" y="0"/>
                  <a:pt x="4632325" y="71918"/>
                  <a:pt x="4632325" y="160633"/>
                </a:cubicBezTo>
                <a:lnTo>
                  <a:pt x="4632325" y="4389438"/>
                </a:lnTo>
                <a:lnTo>
                  <a:pt x="4637047" y="4389438"/>
                </a:lnTo>
                <a:cubicBezTo>
                  <a:pt x="4637047" y="4430668"/>
                  <a:pt x="4670471" y="4464092"/>
                  <a:pt x="4711701" y="4464092"/>
                </a:cubicBezTo>
                <a:lnTo>
                  <a:pt x="4711701" y="4464579"/>
                </a:lnTo>
                <a:lnTo>
                  <a:pt x="5091727" y="4464579"/>
                </a:lnTo>
                <a:cubicBezTo>
                  <a:pt x="5131719" y="4464579"/>
                  <a:pt x="5164139" y="4496999"/>
                  <a:pt x="5164139" y="4536991"/>
                </a:cubicBezTo>
                <a:lnTo>
                  <a:pt x="5164139" y="5094900"/>
                </a:lnTo>
                <a:cubicBezTo>
                  <a:pt x="5164139" y="5134892"/>
                  <a:pt x="5131719" y="5167312"/>
                  <a:pt x="5091727" y="5167312"/>
                </a:cubicBezTo>
                <a:lnTo>
                  <a:pt x="4546518" y="5167312"/>
                </a:lnTo>
                <a:cubicBezTo>
                  <a:pt x="4506526" y="5167312"/>
                  <a:pt x="4474106" y="5134892"/>
                  <a:pt x="4474106" y="5094900"/>
                </a:cubicBezTo>
                <a:lnTo>
                  <a:pt x="4474106" y="4694237"/>
                </a:lnTo>
                <a:lnTo>
                  <a:pt x="4472030" y="4694237"/>
                </a:lnTo>
                <a:cubicBezTo>
                  <a:pt x="4472030" y="4663315"/>
                  <a:pt x="4453229" y="4636783"/>
                  <a:pt x="4426435" y="4625450"/>
                </a:cubicBezTo>
                <a:lnTo>
                  <a:pt x="4405445" y="4621212"/>
                </a:lnTo>
                <a:lnTo>
                  <a:pt x="160633" y="4621212"/>
                </a:lnTo>
                <a:cubicBezTo>
                  <a:pt x="71918" y="4621212"/>
                  <a:pt x="0" y="4549294"/>
                  <a:pt x="0" y="4460579"/>
                </a:cubicBezTo>
                <a:lnTo>
                  <a:pt x="0" y="160633"/>
                </a:lnTo>
                <a:cubicBezTo>
                  <a:pt x="0" y="71918"/>
                  <a:pt x="71918" y="0"/>
                  <a:pt x="160633" y="0"/>
                </a:cubicBezTo>
                <a:close/>
              </a:path>
            </a:pathLst>
          </a:custGeom>
          <a:solidFill>
            <a:srgbClr val="B7D3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Plaque 10"/>
          <p:cNvSpPr/>
          <p:nvPr userDrawn="1"/>
        </p:nvSpPr>
        <p:spPr>
          <a:xfrm>
            <a:off x="5814966" y="3397250"/>
            <a:ext cx="1194434" cy="1195168"/>
          </a:xfrm>
          <a:custGeom>
            <a:avLst/>
            <a:gdLst/>
            <a:ahLst/>
            <a:cxnLst/>
            <a:rect l="l" t="t" r="r" b="b"/>
            <a:pathLst>
              <a:path w="5164139" h="5167312">
                <a:moveTo>
                  <a:pt x="160633" y="0"/>
                </a:moveTo>
                <a:lnTo>
                  <a:pt x="4471692" y="0"/>
                </a:lnTo>
                <a:cubicBezTo>
                  <a:pt x="4560407" y="0"/>
                  <a:pt x="4632325" y="71918"/>
                  <a:pt x="4632325" y="160633"/>
                </a:cubicBezTo>
                <a:lnTo>
                  <a:pt x="4632325" y="4389438"/>
                </a:lnTo>
                <a:lnTo>
                  <a:pt x="4637047" y="4389438"/>
                </a:lnTo>
                <a:cubicBezTo>
                  <a:pt x="4637047" y="4430668"/>
                  <a:pt x="4670471" y="4464092"/>
                  <a:pt x="4711701" y="4464092"/>
                </a:cubicBezTo>
                <a:lnTo>
                  <a:pt x="4711701" y="4464579"/>
                </a:lnTo>
                <a:lnTo>
                  <a:pt x="5091727" y="4464579"/>
                </a:lnTo>
                <a:cubicBezTo>
                  <a:pt x="5131719" y="4464579"/>
                  <a:pt x="5164139" y="4496999"/>
                  <a:pt x="5164139" y="4536991"/>
                </a:cubicBezTo>
                <a:lnTo>
                  <a:pt x="5164139" y="5094900"/>
                </a:lnTo>
                <a:cubicBezTo>
                  <a:pt x="5164139" y="5134892"/>
                  <a:pt x="5131719" y="5167312"/>
                  <a:pt x="5091727" y="5167312"/>
                </a:cubicBezTo>
                <a:lnTo>
                  <a:pt x="4546518" y="5167312"/>
                </a:lnTo>
                <a:cubicBezTo>
                  <a:pt x="4506526" y="5167312"/>
                  <a:pt x="4474106" y="5134892"/>
                  <a:pt x="4474106" y="5094900"/>
                </a:cubicBezTo>
                <a:lnTo>
                  <a:pt x="4474106" y="4694237"/>
                </a:lnTo>
                <a:lnTo>
                  <a:pt x="4472030" y="4694237"/>
                </a:lnTo>
                <a:cubicBezTo>
                  <a:pt x="4472030" y="4663315"/>
                  <a:pt x="4453229" y="4636783"/>
                  <a:pt x="4426435" y="4625450"/>
                </a:cubicBezTo>
                <a:lnTo>
                  <a:pt x="4405445" y="4621212"/>
                </a:lnTo>
                <a:lnTo>
                  <a:pt x="160633" y="4621212"/>
                </a:lnTo>
                <a:cubicBezTo>
                  <a:pt x="71918" y="4621212"/>
                  <a:pt x="0" y="4549294"/>
                  <a:pt x="0" y="4460579"/>
                </a:cubicBezTo>
                <a:lnTo>
                  <a:pt x="0" y="160633"/>
                </a:lnTo>
                <a:cubicBezTo>
                  <a:pt x="0" y="71918"/>
                  <a:pt x="71918" y="0"/>
                  <a:pt x="160633" y="0"/>
                </a:cubicBezTo>
                <a:close/>
              </a:path>
            </a:pathLst>
          </a:custGeom>
          <a:solidFill>
            <a:srgbClr val="45BD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Plaque 10"/>
          <p:cNvSpPr/>
          <p:nvPr userDrawn="1"/>
        </p:nvSpPr>
        <p:spPr>
          <a:xfrm>
            <a:off x="7551839" y="3397250"/>
            <a:ext cx="1196874" cy="1197610"/>
          </a:xfrm>
          <a:custGeom>
            <a:avLst/>
            <a:gdLst/>
            <a:ahLst/>
            <a:cxnLst/>
            <a:rect l="l" t="t" r="r" b="b"/>
            <a:pathLst>
              <a:path w="5164139" h="5167312">
                <a:moveTo>
                  <a:pt x="160633" y="0"/>
                </a:moveTo>
                <a:lnTo>
                  <a:pt x="4471692" y="0"/>
                </a:lnTo>
                <a:cubicBezTo>
                  <a:pt x="4560407" y="0"/>
                  <a:pt x="4632325" y="71918"/>
                  <a:pt x="4632325" y="160633"/>
                </a:cubicBezTo>
                <a:lnTo>
                  <a:pt x="4632325" y="4389438"/>
                </a:lnTo>
                <a:lnTo>
                  <a:pt x="4637047" y="4389438"/>
                </a:lnTo>
                <a:cubicBezTo>
                  <a:pt x="4637047" y="4430668"/>
                  <a:pt x="4670471" y="4464092"/>
                  <a:pt x="4711701" y="4464092"/>
                </a:cubicBezTo>
                <a:lnTo>
                  <a:pt x="4711701" y="4464579"/>
                </a:lnTo>
                <a:lnTo>
                  <a:pt x="5091727" y="4464579"/>
                </a:lnTo>
                <a:cubicBezTo>
                  <a:pt x="5131719" y="4464579"/>
                  <a:pt x="5164139" y="4496999"/>
                  <a:pt x="5164139" y="4536991"/>
                </a:cubicBezTo>
                <a:lnTo>
                  <a:pt x="5164139" y="5094900"/>
                </a:lnTo>
                <a:cubicBezTo>
                  <a:pt x="5164139" y="5134892"/>
                  <a:pt x="5131719" y="5167312"/>
                  <a:pt x="5091727" y="5167312"/>
                </a:cubicBezTo>
                <a:lnTo>
                  <a:pt x="4546518" y="5167312"/>
                </a:lnTo>
                <a:cubicBezTo>
                  <a:pt x="4506526" y="5167312"/>
                  <a:pt x="4474106" y="5134892"/>
                  <a:pt x="4474106" y="5094900"/>
                </a:cubicBezTo>
                <a:lnTo>
                  <a:pt x="4474106" y="4694237"/>
                </a:lnTo>
                <a:lnTo>
                  <a:pt x="4472030" y="4694237"/>
                </a:lnTo>
                <a:cubicBezTo>
                  <a:pt x="4472030" y="4663315"/>
                  <a:pt x="4453229" y="4636783"/>
                  <a:pt x="4426435" y="4625450"/>
                </a:cubicBezTo>
                <a:lnTo>
                  <a:pt x="4405445" y="4621212"/>
                </a:lnTo>
                <a:lnTo>
                  <a:pt x="160633" y="4621212"/>
                </a:lnTo>
                <a:cubicBezTo>
                  <a:pt x="71918" y="4621212"/>
                  <a:pt x="0" y="4549294"/>
                  <a:pt x="0" y="4460579"/>
                </a:cubicBezTo>
                <a:lnTo>
                  <a:pt x="0" y="160633"/>
                </a:lnTo>
                <a:cubicBezTo>
                  <a:pt x="0" y="71918"/>
                  <a:pt x="71918" y="0"/>
                  <a:pt x="160633" y="0"/>
                </a:cubicBezTo>
                <a:close/>
              </a:path>
            </a:pathLst>
          </a:custGeom>
          <a:solidFill>
            <a:srgbClr val="71BC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Plaque 10"/>
          <p:cNvSpPr/>
          <p:nvPr userDrawn="1"/>
        </p:nvSpPr>
        <p:spPr>
          <a:xfrm>
            <a:off x="671513" y="3397250"/>
            <a:ext cx="1173076" cy="1173797"/>
          </a:xfrm>
          <a:custGeom>
            <a:avLst/>
            <a:gdLst/>
            <a:ahLst/>
            <a:cxnLst/>
            <a:rect l="l" t="t" r="r" b="b"/>
            <a:pathLst>
              <a:path w="5164139" h="5167312">
                <a:moveTo>
                  <a:pt x="160633" y="0"/>
                </a:moveTo>
                <a:lnTo>
                  <a:pt x="4471692" y="0"/>
                </a:lnTo>
                <a:cubicBezTo>
                  <a:pt x="4560407" y="0"/>
                  <a:pt x="4632325" y="71918"/>
                  <a:pt x="4632325" y="160633"/>
                </a:cubicBezTo>
                <a:lnTo>
                  <a:pt x="4632325" y="4389438"/>
                </a:lnTo>
                <a:lnTo>
                  <a:pt x="4637047" y="4389438"/>
                </a:lnTo>
                <a:cubicBezTo>
                  <a:pt x="4637047" y="4430668"/>
                  <a:pt x="4670471" y="4464092"/>
                  <a:pt x="4711701" y="4464092"/>
                </a:cubicBezTo>
                <a:lnTo>
                  <a:pt x="4711701" y="4464579"/>
                </a:lnTo>
                <a:lnTo>
                  <a:pt x="5091727" y="4464579"/>
                </a:lnTo>
                <a:cubicBezTo>
                  <a:pt x="5131719" y="4464579"/>
                  <a:pt x="5164139" y="4496999"/>
                  <a:pt x="5164139" y="4536991"/>
                </a:cubicBezTo>
                <a:lnTo>
                  <a:pt x="5164139" y="5094900"/>
                </a:lnTo>
                <a:cubicBezTo>
                  <a:pt x="5164139" y="5134892"/>
                  <a:pt x="5131719" y="5167312"/>
                  <a:pt x="5091727" y="5167312"/>
                </a:cubicBezTo>
                <a:lnTo>
                  <a:pt x="4546518" y="5167312"/>
                </a:lnTo>
                <a:cubicBezTo>
                  <a:pt x="4506526" y="5167312"/>
                  <a:pt x="4474106" y="5134892"/>
                  <a:pt x="4474106" y="5094900"/>
                </a:cubicBezTo>
                <a:lnTo>
                  <a:pt x="4474106" y="4694237"/>
                </a:lnTo>
                <a:lnTo>
                  <a:pt x="4472030" y="4694237"/>
                </a:lnTo>
                <a:cubicBezTo>
                  <a:pt x="4472030" y="4663315"/>
                  <a:pt x="4453229" y="4636783"/>
                  <a:pt x="4426435" y="4625450"/>
                </a:cubicBezTo>
                <a:lnTo>
                  <a:pt x="4405445" y="4621212"/>
                </a:lnTo>
                <a:lnTo>
                  <a:pt x="160633" y="4621212"/>
                </a:lnTo>
                <a:cubicBezTo>
                  <a:pt x="71918" y="4621212"/>
                  <a:pt x="0" y="4549294"/>
                  <a:pt x="0" y="4460579"/>
                </a:cubicBezTo>
                <a:lnTo>
                  <a:pt x="0" y="160633"/>
                </a:lnTo>
                <a:cubicBezTo>
                  <a:pt x="0" y="71918"/>
                  <a:pt x="71918" y="0"/>
                  <a:pt x="160633" y="0"/>
                </a:cubicBez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Plaque 10"/>
          <p:cNvSpPr/>
          <p:nvPr userDrawn="1"/>
        </p:nvSpPr>
        <p:spPr>
          <a:xfrm>
            <a:off x="1161732" y="1302368"/>
            <a:ext cx="1547495" cy="1548446"/>
          </a:xfrm>
          <a:custGeom>
            <a:avLst/>
            <a:gdLst/>
            <a:ahLst/>
            <a:cxnLst/>
            <a:rect l="l" t="t" r="r" b="b"/>
            <a:pathLst>
              <a:path w="5164139" h="5167312">
                <a:moveTo>
                  <a:pt x="160633" y="0"/>
                </a:moveTo>
                <a:lnTo>
                  <a:pt x="4471692" y="0"/>
                </a:lnTo>
                <a:cubicBezTo>
                  <a:pt x="4560407" y="0"/>
                  <a:pt x="4632325" y="71918"/>
                  <a:pt x="4632325" y="160633"/>
                </a:cubicBezTo>
                <a:lnTo>
                  <a:pt x="4632325" y="4389438"/>
                </a:lnTo>
                <a:lnTo>
                  <a:pt x="4637047" y="4389438"/>
                </a:lnTo>
                <a:cubicBezTo>
                  <a:pt x="4637047" y="4430668"/>
                  <a:pt x="4670471" y="4464092"/>
                  <a:pt x="4711701" y="4464092"/>
                </a:cubicBezTo>
                <a:lnTo>
                  <a:pt x="4711701" y="4464579"/>
                </a:lnTo>
                <a:lnTo>
                  <a:pt x="5091727" y="4464579"/>
                </a:lnTo>
                <a:cubicBezTo>
                  <a:pt x="5131719" y="4464579"/>
                  <a:pt x="5164139" y="4496999"/>
                  <a:pt x="5164139" y="4536991"/>
                </a:cubicBezTo>
                <a:lnTo>
                  <a:pt x="5164139" y="5094900"/>
                </a:lnTo>
                <a:cubicBezTo>
                  <a:pt x="5164139" y="5134892"/>
                  <a:pt x="5131719" y="5167312"/>
                  <a:pt x="5091727" y="5167312"/>
                </a:cubicBezTo>
                <a:lnTo>
                  <a:pt x="4546518" y="5167312"/>
                </a:lnTo>
                <a:cubicBezTo>
                  <a:pt x="4506526" y="5167312"/>
                  <a:pt x="4474106" y="5134892"/>
                  <a:pt x="4474106" y="5094900"/>
                </a:cubicBezTo>
                <a:lnTo>
                  <a:pt x="4474106" y="4694237"/>
                </a:lnTo>
                <a:lnTo>
                  <a:pt x="4472030" y="4694237"/>
                </a:lnTo>
                <a:cubicBezTo>
                  <a:pt x="4472030" y="4663315"/>
                  <a:pt x="4453229" y="4636783"/>
                  <a:pt x="4426435" y="4625450"/>
                </a:cubicBezTo>
                <a:lnTo>
                  <a:pt x="4405445" y="4621212"/>
                </a:lnTo>
                <a:lnTo>
                  <a:pt x="160633" y="4621212"/>
                </a:lnTo>
                <a:cubicBezTo>
                  <a:pt x="71918" y="4621212"/>
                  <a:pt x="0" y="4549294"/>
                  <a:pt x="0" y="4460579"/>
                </a:cubicBezTo>
                <a:lnTo>
                  <a:pt x="0" y="160633"/>
                </a:lnTo>
                <a:cubicBezTo>
                  <a:pt x="0" y="71918"/>
                  <a:pt x="71918" y="0"/>
                  <a:pt x="160633" y="0"/>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Plaque 10"/>
          <p:cNvSpPr/>
          <p:nvPr userDrawn="1"/>
        </p:nvSpPr>
        <p:spPr>
          <a:xfrm>
            <a:off x="3786822" y="1302368"/>
            <a:ext cx="1547495" cy="1548446"/>
          </a:xfrm>
          <a:custGeom>
            <a:avLst/>
            <a:gdLst/>
            <a:ahLst/>
            <a:cxnLst/>
            <a:rect l="l" t="t" r="r" b="b"/>
            <a:pathLst>
              <a:path w="5164139" h="5167312">
                <a:moveTo>
                  <a:pt x="160633" y="0"/>
                </a:moveTo>
                <a:lnTo>
                  <a:pt x="4471692" y="0"/>
                </a:lnTo>
                <a:cubicBezTo>
                  <a:pt x="4560407" y="0"/>
                  <a:pt x="4632325" y="71918"/>
                  <a:pt x="4632325" y="160633"/>
                </a:cubicBezTo>
                <a:lnTo>
                  <a:pt x="4632325" y="4389438"/>
                </a:lnTo>
                <a:lnTo>
                  <a:pt x="4637047" y="4389438"/>
                </a:lnTo>
                <a:cubicBezTo>
                  <a:pt x="4637047" y="4430668"/>
                  <a:pt x="4670471" y="4464092"/>
                  <a:pt x="4711701" y="4464092"/>
                </a:cubicBezTo>
                <a:lnTo>
                  <a:pt x="4711701" y="4464579"/>
                </a:lnTo>
                <a:lnTo>
                  <a:pt x="5091727" y="4464579"/>
                </a:lnTo>
                <a:cubicBezTo>
                  <a:pt x="5131719" y="4464579"/>
                  <a:pt x="5164139" y="4496999"/>
                  <a:pt x="5164139" y="4536991"/>
                </a:cubicBezTo>
                <a:lnTo>
                  <a:pt x="5164139" y="5094900"/>
                </a:lnTo>
                <a:cubicBezTo>
                  <a:pt x="5164139" y="5134892"/>
                  <a:pt x="5131719" y="5167312"/>
                  <a:pt x="5091727" y="5167312"/>
                </a:cubicBezTo>
                <a:lnTo>
                  <a:pt x="4546518" y="5167312"/>
                </a:lnTo>
                <a:cubicBezTo>
                  <a:pt x="4506526" y="5167312"/>
                  <a:pt x="4474106" y="5134892"/>
                  <a:pt x="4474106" y="5094900"/>
                </a:cubicBezTo>
                <a:lnTo>
                  <a:pt x="4474106" y="4694237"/>
                </a:lnTo>
                <a:lnTo>
                  <a:pt x="4472030" y="4694237"/>
                </a:lnTo>
                <a:cubicBezTo>
                  <a:pt x="4472030" y="4663315"/>
                  <a:pt x="4453229" y="4636783"/>
                  <a:pt x="4426435" y="4625450"/>
                </a:cubicBezTo>
                <a:lnTo>
                  <a:pt x="4405445" y="4621212"/>
                </a:lnTo>
                <a:lnTo>
                  <a:pt x="160633" y="4621212"/>
                </a:lnTo>
                <a:cubicBezTo>
                  <a:pt x="71918" y="4621212"/>
                  <a:pt x="0" y="4549294"/>
                  <a:pt x="0" y="4460579"/>
                </a:cubicBezTo>
                <a:lnTo>
                  <a:pt x="0" y="160633"/>
                </a:lnTo>
                <a:cubicBezTo>
                  <a:pt x="0" y="71918"/>
                  <a:pt x="71918" y="0"/>
                  <a:pt x="160633" y="0"/>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Plaque 10"/>
          <p:cNvSpPr/>
          <p:nvPr userDrawn="1"/>
        </p:nvSpPr>
        <p:spPr>
          <a:xfrm>
            <a:off x="6411912" y="1302368"/>
            <a:ext cx="1547495" cy="1548446"/>
          </a:xfrm>
          <a:custGeom>
            <a:avLst/>
            <a:gdLst/>
            <a:ahLst/>
            <a:cxnLst/>
            <a:rect l="l" t="t" r="r" b="b"/>
            <a:pathLst>
              <a:path w="5164139" h="5167312">
                <a:moveTo>
                  <a:pt x="160633" y="0"/>
                </a:moveTo>
                <a:lnTo>
                  <a:pt x="4471692" y="0"/>
                </a:lnTo>
                <a:cubicBezTo>
                  <a:pt x="4560407" y="0"/>
                  <a:pt x="4632325" y="71918"/>
                  <a:pt x="4632325" y="160633"/>
                </a:cubicBezTo>
                <a:lnTo>
                  <a:pt x="4632325" y="4389438"/>
                </a:lnTo>
                <a:lnTo>
                  <a:pt x="4637047" y="4389438"/>
                </a:lnTo>
                <a:cubicBezTo>
                  <a:pt x="4637047" y="4430668"/>
                  <a:pt x="4670471" y="4464092"/>
                  <a:pt x="4711701" y="4464092"/>
                </a:cubicBezTo>
                <a:lnTo>
                  <a:pt x="4711701" y="4464579"/>
                </a:lnTo>
                <a:lnTo>
                  <a:pt x="5091727" y="4464579"/>
                </a:lnTo>
                <a:cubicBezTo>
                  <a:pt x="5131719" y="4464579"/>
                  <a:pt x="5164139" y="4496999"/>
                  <a:pt x="5164139" y="4536991"/>
                </a:cubicBezTo>
                <a:lnTo>
                  <a:pt x="5164139" y="5094900"/>
                </a:lnTo>
                <a:cubicBezTo>
                  <a:pt x="5164139" y="5134892"/>
                  <a:pt x="5131719" y="5167312"/>
                  <a:pt x="5091727" y="5167312"/>
                </a:cubicBezTo>
                <a:lnTo>
                  <a:pt x="4546518" y="5167312"/>
                </a:lnTo>
                <a:cubicBezTo>
                  <a:pt x="4506526" y="5167312"/>
                  <a:pt x="4474106" y="5134892"/>
                  <a:pt x="4474106" y="5094900"/>
                </a:cubicBezTo>
                <a:lnTo>
                  <a:pt x="4474106" y="4694237"/>
                </a:lnTo>
                <a:lnTo>
                  <a:pt x="4472030" y="4694237"/>
                </a:lnTo>
                <a:cubicBezTo>
                  <a:pt x="4472030" y="4663315"/>
                  <a:pt x="4453229" y="4636783"/>
                  <a:pt x="4426435" y="4625450"/>
                </a:cubicBezTo>
                <a:lnTo>
                  <a:pt x="4405445" y="4621212"/>
                </a:lnTo>
                <a:lnTo>
                  <a:pt x="160633" y="4621212"/>
                </a:lnTo>
                <a:cubicBezTo>
                  <a:pt x="71918" y="4621212"/>
                  <a:pt x="0" y="4549294"/>
                  <a:pt x="0" y="4460579"/>
                </a:cubicBezTo>
                <a:lnTo>
                  <a:pt x="0" y="160633"/>
                </a:lnTo>
                <a:cubicBezTo>
                  <a:pt x="0" y="71918"/>
                  <a:pt x="71918" y="0"/>
                  <a:pt x="160633" y="0"/>
                </a:cubicBezTo>
                <a:close/>
              </a:path>
            </a:pathLst>
          </a:custGeom>
          <a:solidFill>
            <a:schemeClr val="bg1"/>
          </a:solid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userDrawn="1"/>
        </p:nvSpPr>
        <p:spPr bwMode="auto">
          <a:xfrm>
            <a:off x="1119189" y="2665810"/>
            <a:ext cx="1608137" cy="400110"/>
          </a:xfrm>
          <a:prstGeom prst="rect">
            <a:avLst/>
          </a:prstGeom>
          <a:noFill/>
          <a:ln>
            <a:miter lim="800000"/>
            <a:headEnd/>
            <a:tailEnd/>
          </a:ln>
        </p:spPr>
        <p:txBody>
          <a:bodyPr>
            <a:spAutoFit/>
          </a:bodyPr>
          <a:lstStyle/>
          <a:p>
            <a:pPr algn="ctr" defTabSz="457200">
              <a:defRPr/>
            </a:pPr>
            <a:r>
              <a:rPr kumimoji="1" lang="en-GB" sz="1000" dirty="0">
                <a:solidFill>
                  <a:srgbClr val="000000"/>
                </a:solidFill>
                <a:ea typeface="+mj-ea"/>
                <a:cs typeface="ＭＳ Ｐゴシック" charset="0"/>
              </a:rPr>
              <a:t>Ricoh Red: </a:t>
            </a:r>
            <a:br>
              <a:rPr kumimoji="1" lang="en-GB" sz="1000" dirty="0">
                <a:solidFill>
                  <a:srgbClr val="000000"/>
                </a:solidFill>
                <a:ea typeface="+mj-ea"/>
                <a:cs typeface="ＭＳ Ｐゴシック" charset="0"/>
              </a:rPr>
            </a:br>
            <a:r>
              <a:rPr kumimoji="1" lang="en-GB" sz="1000" dirty="0">
                <a:solidFill>
                  <a:srgbClr val="000000"/>
                </a:solidFill>
                <a:ea typeface="+mj-ea"/>
                <a:cs typeface="ＭＳ Ｐゴシック" charset="0"/>
              </a:rPr>
              <a:t>RGB 207/20/43</a:t>
            </a:r>
          </a:p>
        </p:txBody>
      </p:sp>
      <p:sp>
        <p:nvSpPr>
          <p:cNvPr id="33" name="TextBox 32"/>
          <p:cNvSpPr txBox="1"/>
          <p:nvPr userDrawn="1"/>
        </p:nvSpPr>
        <p:spPr bwMode="auto">
          <a:xfrm>
            <a:off x="3767139" y="2665810"/>
            <a:ext cx="1609725" cy="400110"/>
          </a:xfrm>
          <a:prstGeom prst="rect">
            <a:avLst/>
          </a:prstGeom>
          <a:noFill/>
          <a:ln>
            <a:miter lim="800000"/>
            <a:headEnd/>
            <a:tailEnd/>
          </a:ln>
        </p:spPr>
        <p:txBody>
          <a:bodyPr>
            <a:spAutoFit/>
          </a:bodyPr>
          <a:lstStyle/>
          <a:p>
            <a:pPr algn="ctr" defTabSz="457200">
              <a:defRPr/>
            </a:pPr>
            <a:r>
              <a:rPr kumimoji="1" lang="en-GB" sz="1000" dirty="0">
                <a:solidFill>
                  <a:srgbClr val="000000"/>
                </a:solidFill>
                <a:ea typeface="+mj-ea"/>
                <a:cs typeface="ＭＳ Ｐゴシック" charset="0"/>
              </a:rPr>
              <a:t>Gray: </a:t>
            </a:r>
            <a:br>
              <a:rPr kumimoji="1" lang="en-GB" sz="1000" dirty="0">
                <a:solidFill>
                  <a:srgbClr val="000000"/>
                </a:solidFill>
                <a:ea typeface="+mj-ea"/>
                <a:cs typeface="ＭＳ Ｐゴシック" charset="0"/>
              </a:rPr>
            </a:br>
            <a:r>
              <a:rPr kumimoji="1" lang="en-GB" sz="1000" dirty="0">
                <a:solidFill>
                  <a:srgbClr val="000000"/>
                </a:solidFill>
                <a:ea typeface="+mj-ea"/>
                <a:cs typeface="ＭＳ Ｐゴシック" charset="0"/>
              </a:rPr>
              <a:t>RGB 113/113/113</a:t>
            </a:r>
          </a:p>
        </p:txBody>
      </p:sp>
      <p:sp>
        <p:nvSpPr>
          <p:cNvPr id="34" name="TextBox 33"/>
          <p:cNvSpPr txBox="1"/>
          <p:nvPr userDrawn="1"/>
        </p:nvSpPr>
        <p:spPr bwMode="auto">
          <a:xfrm>
            <a:off x="6270626" y="2665810"/>
            <a:ext cx="1743075" cy="400110"/>
          </a:xfrm>
          <a:prstGeom prst="rect">
            <a:avLst/>
          </a:prstGeom>
          <a:noFill/>
          <a:ln>
            <a:miter lim="800000"/>
            <a:headEnd/>
            <a:tailEnd/>
          </a:ln>
        </p:spPr>
        <p:txBody>
          <a:bodyPr>
            <a:spAutoFit/>
          </a:bodyPr>
          <a:lstStyle/>
          <a:p>
            <a:pPr algn="ctr" defTabSz="457200">
              <a:defRPr/>
            </a:pPr>
            <a:r>
              <a:rPr kumimoji="1" lang="en-GB" sz="1000" dirty="0">
                <a:solidFill>
                  <a:srgbClr val="000000"/>
                </a:solidFill>
                <a:ea typeface="+mj-ea"/>
                <a:cs typeface="ＭＳ Ｐゴシック" charset="0"/>
              </a:rPr>
              <a:t>White: </a:t>
            </a:r>
            <a:br>
              <a:rPr kumimoji="1" lang="en-GB" sz="1000" dirty="0">
                <a:solidFill>
                  <a:srgbClr val="000000"/>
                </a:solidFill>
                <a:ea typeface="+mj-ea"/>
                <a:cs typeface="ＭＳ Ｐゴシック" charset="0"/>
              </a:rPr>
            </a:br>
            <a:r>
              <a:rPr kumimoji="1" lang="en-GB" sz="1000" dirty="0">
                <a:solidFill>
                  <a:srgbClr val="000000"/>
                </a:solidFill>
                <a:ea typeface="+mj-ea"/>
                <a:cs typeface="ＭＳ Ｐゴシック" charset="0"/>
              </a:rPr>
              <a:t>RGB 255/255/255</a:t>
            </a:r>
          </a:p>
        </p:txBody>
      </p:sp>
      <p:sp>
        <p:nvSpPr>
          <p:cNvPr id="35" name="TextBox 34"/>
          <p:cNvSpPr txBox="1"/>
          <p:nvPr userDrawn="1"/>
        </p:nvSpPr>
        <p:spPr bwMode="auto">
          <a:xfrm>
            <a:off x="506413" y="4466035"/>
            <a:ext cx="1308100" cy="246221"/>
          </a:xfrm>
          <a:prstGeom prst="rect">
            <a:avLst/>
          </a:prstGeom>
          <a:noFill/>
          <a:ln>
            <a:miter lim="800000"/>
            <a:headEnd/>
            <a:tailEnd/>
          </a:ln>
        </p:spPr>
        <p:txBody>
          <a:bodyPr>
            <a:spAutoFit/>
          </a:bodyPr>
          <a:lstStyle/>
          <a:p>
            <a:pPr algn="ctr" defTabSz="457200">
              <a:defRPr/>
            </a:pPr>
            <a:r>
              <a:rPr kumimoji="1" lang="en-GB" sz="1000" dirty="0">
                <a:solidFill>
                  <a:srgbClr val="000000"/>
                </a:solidFill>
                <a:ea typeface="+mj-ea"/>
                <a:cs typeface="ＭＳ Ｐゴシック" charset="0"/>
              </a:rPr>
              <a:t>RGB 240/145/146</a:t>
            </a:r>
          </a:p>
        </p:txBody>
      </p:sp>
      <p:sp>
        <p:nvSpPr>
          <p:cNvPr id="36" name="TextBox 35"/>
          <p:cNvSpPr txBox="1"/>
          <p:nvPr userDrawn="1"/>
        </p:nvSpPr>
        <p:spPr bwMode="auto">
          <a:xfrm>
            <a:off x="2322514" y="4466035"/>
            <a:ext cx="1189037" cy="246221"/>
          </a:xfrm>
          <a:prstGeom prst="rect">
            <a:avLst/>
          </a:prstGeom>
          <a:noFill/>
          <a:ln>
            <a:miter lim="800000"/>
            <a:headEnd/>
            <a:tailEnd/>
          </a:ln>
        </p:spPr>
        <p:txBody>
          <a:bodyPr>
            <a:spAutoFit/>
          </a:bodyPr>
          <a:lstStyle/>
          <a:p>
            <a:pPr algn="ctr" defTabSz="457200">
              <a:defRPr/>
            </a:pPr>
            <a:r>
              <a:rPr kumimoji="1" lang="en-GB" sz="1000" dirty="0">
                <a:solidFill>
                  <a:srgbClr val="000000"/>
                </a:solidFill>
                <a:ea typeface="+mj-ea"/>
                <a:cs typeface="ＭＳ Ｐゴシック" charset="0"/>
              </a:rPr>
              <a:t>RGB 249/193/75</a:t>
            </a:r>
          </a:p>
        </p:txBody>
      </p:sp>
      <p:sp>
        <p:nvSpPr>
          <p:cNvPr id="37" name="TextBox 36"/>
          <p:cNvSpPr txBox="1"/>
          <p:nvPr userDrawn="1"/>
        </p:nvSpPr>
        <p:spPr bwMode="auto">
          <a:xfrm>
            <a:off x="4052889" y="4466035"/>
            <a:ext cx="1190625" cy="246221"/>
          </a:xfrm>
          <a:prstGeom prst="rect">
            <a:avLst/>
          </a:prstGeom>
          <a:noFill/>
          <a:ln>
            <a:miter lim="800000"/>
            <a:headEnd/>
            <a:tailEnd/>
          </a:ln>
        </p:spPr>
        <p:txBody>
          <a:bodyPr>
            <a:spAutoFit/>
          </a:bodyPr>
          <a:lstStyle/>
          <a:p>
            <a:pPr algn="ctr" defTabSz="457200">
              <a:defRPr/>
            </a:pPr>
            <a:r>
              <a:rPr kumimoji="1" lang="en-GB" sz="1000" dirty="0">
                <a:solidFill>
                  <a:srgbClr val="000000"/>
                </a:solidFill>
                <a:ea typeface="+mj-ea"/>
                <a:cs typeface="ＭＳ Ｐゴシック" charset="0"/>
              </a:rPr>
              <a:t>RGB 183/211/66</a:t>
            </a:r>
          </a:p>
        </p:txBody>
      </p:sp>
      <p:sp>
        <p:nvSpPr>
          <p:cNvPr id="38" name="TextBox 37"/>
          <p:cNvSpPr txBox="1"/>
          <p:nvPr userDrawn="1"/>
        </p:nvSpPr>
        <p:spPr bwMode="auto">
          <a:xfrm>
            <a:off x="5775326" y="4466035"/>
            <a:ext cx="1190625" cy="246221"/>
          </a:xfrm>
          <a:prstGeom prst="rect">
            <a:avLst/>
          </a:prstGeom>
          <a:noFill/>
          <a:ln>
            <a:miter lim="800000"/>
            <a:headEnd/>
            <a:tailEnd/>
          </a:ln>
        </p:spPr>
        <p:txBody>
          <a:bodyPr>
            <a:spAutoFit/>
          </a:bodyPr>
          <a:lstStyle/>
          <a:p>
            <a:pPr algn="ctr" defTabSz="457200">
              <a:defRPr/>
            </a:pPr>
            <a:r>
              <a:rPr kumimoji="1" lang="en-GB" sz="1000" dirty="0">
                <a:solidFill>
                  <a:srgbClr val="000000"/>
                </a:solidFill>
                <a:ea typeface="+mj-ea"/>
                <a:cs typeface="ＭＳ Ｐゴシック" charset="0"/>
              </a:rPr>
              <a:t>RGB 69/189/207</a:t>
            </a:r>
          </a:p>
        </p:txBody>
      </p:sp>
      <p:sp>
        <p:nvSpPr>
          <p:cNvPr id="39" name="TextBox 38"/>
          <p:cNvSpPr txBox="1"/>
          <p:nvPr userDrawn="1"/>
        </p:nvSpPr>
        <p:spPr bwMode="auto">
          <a:xfrm>
            <a:off x="7397750" y="4466035"/>
            <a:ext cx="1303338" cy="246221"/>
          </a:xfrm>
          <a:prstGeom prst="rect">
            <a:avLst/>
          </a:prstGeom>
          <a:noFill/>
          <a:ln>
            <a:miter lim="800000"/>
            <a:headEnd/>
            <a:tailEnd/>
          </a:ln>
        </p:spPr>
        <p:txBody>
          <a:bodyPr>
            <a:spAutoFit/>
          </a:bodyPr>
          <a:lstStyle/>
          <a:p>
            <a:pPr algn="ctr" defTabSz="457200">
              <a:defRPr/>
            </a:pPr>
            <a:r>
              <a:rPr kumimoji="1" lang="en-GB" sz="1000" dirty="0">
                <a:solidFill>
                  <a:srgbClr val="000000"/>
                </a:solidFill>
                <a:ea typeface="+mj-ea"/>
                <a:cs typeface="ＭＳ Ｐゴシック" charset="0"/>
              </a:rPr>
              <a:t>RGB 113/188/233</a:t>
            </a:r>
          </a:p>
        </p:txBody>
      </p:sp>
      <p:sp>
        <p:nvSpPr>
          <p:cNvPr id="40" name="TextBox 39"/>
          <p:cNvSpPr txBox="1"/>
          <p:nvPr userDrawn="1"/>
        </p:nvSpPr>
        <p:spPr bwMode="auto">
          <a:xfrm>
            <a:off x="565151" y="970360"/>
            <a:ext cx="2879725" cy="369332"/>
          </a:xfrm>
          <a:prstGeom prst="rect">
            <a:avLst/>
          </a:prstGeom>
          <a:noFill/>
          <a:ln>
            <a:miter lim="800000"/>
            <a:headEnd/>
            <a:tailEnd/>
          </a:ln>
        </p:spPr>
        <p:txBody>
          <a:bodyPr>
            <a:spAutoFit/>
          </a:bodyPr>
          <a:lstStyle/>
          <a:p>
            <a:pPr defTabSz="457200">
              <a:defRPr/>
            </a:pPr>
            <a:r>
              <a:rPr kumimoji="1" lang="en-GB" dirty="0">
                <a:solidFill>
                  <a:srgbClr val="000000"/>
                </a:solidFill>
                <a:ea typeface="+mj-ea"/>
                <a:cs typeface="ＭＳ Ｐゴシック" charset="0"/>
              </a:rPr>
              <a:t>Primary </a:t>
            </a:r>
            <a:r>
              <a:rPr kumimoji="1" lang="en-GB" dirty="0" err="1">
                <a:solidFill>
                  <a:srgbClr val="000000"/>
                </a:solidFill>
                <a:ea typeface="+mj-ea"/>
                <a:cs typeface="ＭＳ Ｐゴシック" charset="0"/>
              </a:rPr>
              <a:t>Colors</a:t>
            </a:r>
            <a:endParaRPr kumimoji="1" lang="en-GB" dirty="0">
              <a:solidFill>
                <a:srgbClr val="000000"/>
              </a:solidFill>
              <a:ea typeface="+mj-ea"/>
              <a:cs typeface="ＭＳ Ｐゴシック" charset="0"/>
            </a:endParaRPr>
          </a:p>
        </p:txBody>
      </p:sp>
      <p:sp>
        <p:nvSpPr>
          <p:cNvPr id="41" name="TextBox 40"/>
          <p:cNvSpPr txBox="1"/>
          <p:nvPr userDrawn="1"/>
        </p:nvSpPr>
        <p:spPr bwMode="auto">
          <a:xfrm>
            <a:off x="554039" y="3039667"/>
            <a:ext cx="2879725" cy="369332"/>
          </a:xfrm>
          <a:prstGeom prst="rect">
            <a:avLst/>
          </a:prstGeom>
          <a:noFill/>
          <a:ln>
            <a:miter lim="800000"/>
            <a:headEnd/>
            <a:tailEnd/>
          </a:ln>
        </p:spPr>
        <p:txBody>
          <a:bodyPr>
            <a:spAutoFit/>
          </a:bodyPr>
          <a:lstStyle/>
          <a:p>
            <a:pPr defTabSz="457200">
              <a:defRPr/>
            </a:pPr>
            <a:r>
              <a:rPr kumimoji="1" lang="en-GB" dirty="0">
                <a:solidFill>
                  <a:srgbClr val="000000"/>
                </a:solidFill>
                <a:ea typeface="+mj-ea"/>
                <a:cs typeface="ＭＳ Ｐゴシック" charset="0"/>
              </a:rPr>
              <a:t>Secondary </a:t>
            </a:r>
            <a:r>
              <a:rPr kumimoji="1" lang="en-GB" dirty="0" err="1">
                <a:solidFill>
                  <a:srgbClr val="000000"/>
                </a:solidFill>
                <a:ea typeface="+mj-ea"/>
                <a:cs typeface="ＭＳ Ｐゴシック" charset="0"/>
              </a:rPr>
              <a:t>Colors</a:t>
            </a:r>
            <a:endParaRPr kumimoji="1" lang="en-GB" dirty="0">
              <a:solidFill>
                <a:srgbClr val="000000"/>
              </a:solidFill>
              <a:ea typeface="+mj-ea"/>
              <a:cs typeface="ＭＳ Ｐゴシック" charset="0"/>
            </a:endParaRPr>
          </a:p>
        </p:txBody>
      </p:sp>
    </p:spTree>
    <p:extLst>
      <p:ext uri="{BB962C8B-B14F-4D97-AF65-F5344CB8AC3E}">
        <p14:creationId xmlns:p14="http://schemas.microsoft.com/office/powerpoint/2010/main" val="21384707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ssets slide">
    <p:spTree>
      <p:nvGrpSpPr>
        <p:cNvPr id="1" name=""/>
        <p:cNvGrpSpPr/>
        <p:nvPr/>
      </p:nvGrpSpPr>
      <p:grpSpPr>
        <a:xfrm>
          <a:off x="0" y="0"/>
          <a:ext cx="0" cy="0"/>
          <a:chOff x="0" y="0"/>
          <a:chExt cx="0" cy="0"/>
        </a:xfrm>
      </p:grpSpPr>
      <p:sp>
        <p:nvSpPr>
          <p:cNvPr id="6" name="Title Placeholder 9"/>
          <p:cNvSpPr>
            <a:spLocks noGrp="1"/>
          </p:cNvSpPr>
          <p:nvPr>
            <p:ph type="title"/>
          </p:nvPr>
        </p:nvSpPr>
        <p:spPr bwMode="auto">
          <a:xfrm>
            <a:off x="1051560" y="139144"/>
            <a:ext cx="5943600" cy="456962"/>
          </a:xfrm>
          <a:prstGeom prst="rect">
            <a:avLst/>
          </a:prstGeom>
          <a:noFill/>
          <a:ln w="9525">
            <a:noFill/>
            <a:miter lim="800000"/>
            <a:headEnd/>
            <a:tailEnd/>
          </a:ln>
        </p:spPr>
        <p:txBody>
          <a:bodyPr/>
          <a:lstStyle/>
          <a:p>
            <a:pPr lvl="0"/>
            <a:r>
              <a:rPr lang="en-US" dirty="0"/>
              <a:t>Click to edit Master title style</a:t>
            </a:r>
          </a:p>
        </p:txBody>
      </p:sp>
      <p:sp>
        <p:nvSpPr>
          <p:cNvPr id="3" name="Footer Placeholder 9"/>
          <p:cNvSpPr>
            <a:spLocks noGrp="1"/>
          </p:cNvSpPr>
          <p:nvPr>
            <p:ph type="ftr" sz="quarter" idx="10"/>
          </p:nvPr>
        </p:nvSpPr>
        <p:spPr/>
        <p:txBody>
          <a:bodyPr/>
          <a:lstStyle>
            <a:lvl1pPr>
              <a:defRPr/>
            </a:lvl1pPr>
          </a:lstStyle>
          <a:p>
            <a:r>
              <a:rPr lang="en-US" altLang="ja-JP" dirty="0"/>
              <a:t>© 2017 Ricoh USA, Inc. All Rights Reserved.</a:t>
            </a:r>
            <a:endParaRPr lang="en-GB" dirty="0"/>
          </a:p>
        </p:txBody>
      </p:sp>
      <p:sp>
        <p:nvSpPr>
          <p:cNvPr id="4" name="Slide Number Placeholder 10"/>
          <p:cNvSpPr>
            <a:spLocks noGrp="1"/>
          </p:cNvSpPr>
          <p:nvPr>
            <p:ph type="sldNum" sz="quarter" idx="11"/>
          </p:nvPr>
        </p:nvSpPr>
        <p:spPr/>
        <p:txBody>
          <a:bodyPr/>
          <a:lstStyle>
            <a:lvl1pPr>
              <a:defRPr/>
            </a:lvl1pPr>
          </a:lstStyle>
          <a:p>
            <a:fld id="{72BFDA05-B64C-D243-8144-977980A8AD6F}" type="slidenum">
              <a:rPr lang="en-GB"/>
              <a:pPr/>
              <a:t>‹#›</a:t>
            </a:fld>
            <a:endParaRPr lang="en-GB"/>
          </a:p>
        </p:txBody>
      </p:sp>
    </p:spTree>
    <p:extLst>
      <p:ext uri="{BB962C8B-B14F-4D97-AF65-F5344CB8AC3E}">
        <p14:creationId xmlns:p14="http://schemas.microsoft.com/office/powerpoint/2010/main" val="24179059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77007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EAB19-F7F9-4588-8D8F-13FAF84C0762}"/>
              </a:ext>
            </a:extLst>
          </p:cNvPr>
          <p:cNvSpPr>
            <a:spLocks noGrp="1"/>
          </p:cNvSpPr>
          <p:nvPr>
            <p:ph type="ctrTitle"/>
          </p:nvPr>
        </p:nvSpPr>
        <p:spPr>
          <a:xfrm>
            <a:off x="1143000" y="841375"/>
            <a:ext cx="6858000" cy="17907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478EF2-F0CD-4B07-A553-8F16467EDA3F}"/>
              </a:ext>
            </a:extLst>
          </p:cNvPr>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Footer Placeholder 3">
            <a:extLst>
              <a:ext uri="{FF2B5EF4-FFF2-40B4-BE49-F238E27FC236}">
                <a16:creationId xmlns:a16="http://schemas.microsoft.com/office/drawing/2014/main" id="{EAB1032E-3E9A-4CDE-8BC5-2B2B4D96951D}"/>
              </a:ext>
            </a:extLst>
          </p:cNvPr>
          <p:cNvSpPr>
            <a:spLocks noGrp="1"/>
          </p:cNvSpPr>
          <p:nvPr>
            <p:ph type="ftr" sz="quarter" idx="10"/>
          </p:nvPr>
        </p:nvSpPr>
        <p:spPr/>
        <p:txBody>
          <a:bodyPr/>
          <a:lstStyle/>
          <a:p>
            <a:r>
              <a:rPr lang="en-US" altLang="ja-JP"/>
              <a:t>© 2017 Ricoh USA, Inc. All Rights Reserved.</a:t>
            </a:r>
            <a:endParaRPr lang="en-GB" dirty="0"/>
          </a:p>
        </p:txBody>
      </p:sp>
      <p:sp>
        <p:nvSpPr>
          <p:cNvPr id="5" name="Slide Number Placeholder 4">
            <a:extLst>
              <a:ext uri="{FF2B5EF4-FFF2-40B4-BE49-F238E27FC236}">
                <a16:creationId xmlns:a16="http://schemas.microsoft.com/office/drawing/2014/main" id="{AF012721-6842-4806-A25C-B596A959CE35}"/>
              </a:ext>
            </a:extLst>
          </p:cNvPr>
          <p:cNvSpPr>
            <a:spLocks noGrp="1"/>
          </p:cNvSpPr>
          <p:nvPr>
            <p:ph type="sldNum" sz="quarter" idx="11"/>
          </p:nvPr>
        </p:nvSpPr>
        <p:spPr/>
        <p:txBody>
          <a:bodyPr/>
          <a:lstStyle/>
          <a:p>
            <a:fld id="{3395B881-0B66-4FA6-9D96-5327ED8B9EC9}" type="slidenum">
              <a:rPr lang="en-GB" smtClean="0"/>
              <a:pPr/>
              <a:t>‹#›</a:t>
            </a:fld>
            <a:endParaRPr lang="en-GB" dirty="0"/>
          </a:p>
        </p:txBody>
      </p:sp>
    </p:spTree>
    <p:extLst>
      <p:ext uri="{BB962C8B-B14F-4D97-AF65-F5344CB8AC3E}">
        <p14:creationId xmlns:p14="http://schemas.microsoft.com/office/powerpoint/2010/main" val="6381422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lide title 32pt 2 mixed media">
    <p:spTree>
      <p:nvGrpSpPr>
        <p:cNvPr id="1" name=""/>
        <p:cNvGrpSpPr/>
        <p:nvPr/>
      </p:nvGrpSpPr>
      <p:grpSpPr>
        <a:xfrm>
          <a:off x="0" y="0"/>
          <a:ext cx="0" cy="0"/>
          <a:chOff x="0" y="0"/>
          <a:chExt cx="0" cy="0"/>
        </a:xfrm>
      </p:grpSpPr>
      <p:sp>
        <p:nvSpPr>
          <p:cNvPr id="4" name="図プレースホルダー 12"/>
          <p:cNvSpPr>
            <a:spLocks noGrp="1"/>
          </p:cNvSpPr>
          <p:nvPr>
            <p:ph type="pic" sz="quarter" idx="13"/>
          </p:nvPr>
        </p:nvSpPr>
        <p:spPr>
          <a:xfrm>
            <a:off x="504828" y="1109001"/>
            <a:ext cx="3709035" cy="1656584"/>
          </a:xfrm>
          <a:prstGeom prst="roundRect">
            <a:avLst>
              <a:gd name="adj" fmla="val 3978"/>
            </a:avLst>
          </a:prstGeom>
        </p:spPr>
        <p:txBody>
          <a:bodyPr rtlCol="0">
            <a:normAutofit/>
          </a:bodyPr>
          <a:lstStyle>
            <a:lvl1pPr marL="0" indent="0">
              <a:buNone/>
              <a:defRPr sz="2100" baseline="0">
                <a:solidFill>
                  <a:srgbClr val="000000"/>
                </a:solidFill>
                <a:latin typeface="Arial"/>
              </a:defRPr>
            </a:lvl1pPr>
          </a:lstStyle>
          <a:p>
            <a:pPr lvl="0"/>
            <a:r>
              <a:rPr lang="en-GB" altLang="ja-JP" noProof="0" dirty="0"/>
              <a:t>Click icon to add picture</a:t>
            </a:r>
            <a:endParaRPr lang="ja-JP" altLang="en-US" noProof="0" dirty="0"/>
          </a:p>
        </p:txBody>
      </p:sp>
      <p:sp>
        <p:nvSpPr>
          <p:cNvPr id="5" name="Text Placeholder 9"/>
          <p:cNvSpPr>
            <a:spLocks noGrp="1"/>
          </p:cNvSpPr>
          <p:nvPr>
            <p:ph type="body" sz="quarter" idx="14"/>
          </p:nvPr>
        </p:nvSpPr>
        <p:spPr>
          <a:xfrm>
            <a:off x="4556126" y="1108472"/>
            <a:ext cx="4192588" cy="1268016"/>
          </a:xfrm>
          <a:prstGeom prst="rect">
            <a:avLst/>
          </a:prstGeom>
        </p:spPr>
        <p:txBody>
          <a:bodyPr/>
          <a:lstStyle>
            <a:lvl1pPr marL="0" indent="0">
              <a:buNone/>
              <a:defRPr sz="2100" baseline="0">
                <a:solidFill>
                  <a:srgbClr val="000000"/>
                </a:solidFill>
                <a:latin typeface="Arial" pitchFamily="34" charset="0"/>
              </a:defRPr>
            </a:lvl1pPr>
            <a:lvl2pPr marL="0" indent="0">
              <a:buNone/>
              <a:defRPr sz="2100" baseline="0">
                <a:latin typeface="Arial" pitchFamily="34" charset="0"/>
              </a:defRPr>
            </a:lvl2pPr>
            <a:lvl3pPr marL="0" indent="0">
              <a:buNone/>
              <a:defRPr sz="2100" baseline="0">
                <a:latin typeface="Arial" pitchFamily="34" charset="0"/>
              </a:defRPr>
            </a:lvl3pPr>
            <a:lvl4pPr marL="0" indent="0">
              <a:buNone/>
              <a:defRPr sz="2100" baseline="0">
                <a:latin typeface="Arial" pitchFamily="34" charset="0"/>
              </a:defRPr>
            </a:lvl4pPr>
            <a:lvl5pPr marL="0" indent="0">
              <a:buNone/>
              <a:defRPr sz="2100" baseline="0">
                <a:latin typeface="Arial" pitchFamily="34" charset="0"/>
              </a:defRPr>
            </a:lvl5pPr>
          </a:lstStyle>
          <a:p>
            <a:pPr lvl="0"/>
            <a:r>
              <a:rPr lang="en-US"/>
              <a:t>Click to edit Master text styles</a:t>
            </a:r>
          </a:p>
        </p:txBody>
      </p:sp>
      <p:sp>
        <p:nvSpPr>
          <p:cNvPr id="6" name="図プレースホルダー 12"/>
          <p:cNvSpPr>
            <a:spLocks noGrp="1"/>
          </p:cNvSpPr>
          <p:nvPr>
            <p:ph type="pic" sz="quarter" idx="15"/>
          </p:nvPr>
        </p:nvSpPr>
        <p:spPr>
          <a:xfrm>
            <a:off x="504828" y="2892081"/>
            <a:ext cx="3709035" cy="1656584"/>
          </a:xfrm>
          <a:prstGeom prst="roundRect">
            <a:avLst>
              <a:gd name="adj" fmla="val 3978"/>
            </a:avLst>
          </a:prstGeom>
        </p:spPr>
        <p:txBody>
          <a:bodyPr rtlCol="0">
            <a:normAutofit/>
          </a:bodyPr>
          <a:lstStyle>
            <a:lvl1pPr marL="0" indent="0">
              <a:buNone/>
              <a:defRPr sz="2100" baseline="0">
                <a:solidFill>
                  <a:srgbClr val="000000"/>
                </a:solidFill>
                <a:latin typeface="Arial"/>
              </a:defRPr>
            </a:lvl1pPr>
          </a:lstStyle>
          <a:p>
            <a:pPr lvl="0"/>
            <a:r>
              <a:rPr lang="en-GB" altLang="ja-JP" noProof="0" dirty="0"/>
              <a:t>Click icon to add picture</a:t>
            </a:r>
            <a:endParaRPr lang="ja-JP" altLang="en-US" noProof="0" dirty="0"/>
          </a:p>
        </p:txBody>
      </p:sp>
      <p:sp>
        <p:nvSpPr>
          <p:cNvPr id="7" name="Text Placeholder 9"/>
          <p:cNvSpPr>
            <a:spLocks noGrp="1"/>
          </p:cNvSpPr>
          <p:nvPr>
            <p:ph type="body" sz="quarter" idx="16"/>
          </p:nvPr>
        </p:nvSpPr>
        <p:spPr>
          <a:xfrm>
            <a:off x="4556125" y="2890838"/>
            <a:ext cx="4192588" cy="1268016"/>
          </a:xfrm>
          <a:prstGeom prst="rect">
            <a:avLst/>
          </a:prstGeom>
        </p:spPr>
        <p:txBody>
          <a:bodyPr/>
          <a:lstStyle>
            <a:lvl1pPr marL="0" indent="0">
              <a:buNone/>
              <a:defRPr sz="2100" baseline="0">
                <a:solidFill>
                  <a:srgbClr val="000000"/>
                </a:solidFill>
                <a:latin typeface="Arial" pitchFamily="34" charset="0"/>
              </a:defRPr>
            </a:lvl1pPr>
            <a:lvl2pPr marL="0" indent="0">
              <a:buNone/>
              <a:defRPr sz="2100" baseline="0">
                <a:latin typeface="Arial" pitchFamily="34" charset="0"/>
              </a:defRPr>
            </a:lvl2pPr>
            <a:lvl3pPr marL="0" indent="0">
              <a:buNone/>
              <a:defRPr sz="2100" baseline="0">
                <a:latin typeface="Arial" pitchFamily="34" charset="0"/>
              </a:defRPr>
            </a:lvl3pPr>
            <a:lvl4pPr marL="0" indent="0">
              <a:buNone/>
              <a:defRPr sz="2100" baseline="0">
                <a:latin typeface="Arial" pitchFamily="34" charset="0"/>
              </a:defRPr>
            </a:lvl4pPr>
            <a:lvl5pPr marL="0" indent="0">
              <a:buNone/>
              <a:defRPr sz="2100" baseline="0">
                <a:latin typeface="Arial" pitchFamily="34" charset="0"/>
              </a:defRPr>
            </a:lvl5pPr>
          </a:lstStyle>
          <a:p>
            <a:pPr lvl="0"/>
            <a:r>
              <a:rPr lang="en-US"/>
              <a:t>Click to edit Master text styles</a:t>
            </a:r>
          </a:p>
        </p:txBody>
      </p:sp>
      <p:sp>
        <p:nvSpPr>
          <p:cNvPr id="10" name="Title Placeholder 9"/>
          <p:cNvSpPr>
            <a:spLocks noGrp="1"/>
          </p:cNvSpPr>
          <p:nvPr>
            <p:ph type="title"/>
          </p:nvPr>
        </p:nvSpPr>
        <p:spPr bwMode="auto">
          <a:xfrm>
            <a:off x="1051560" y="139144"/>
            <a:ext cx="5943600" cy="456962"/>
          </a:xfrm>
          <a:prstGeom prst="rect">
            <a:avLst/>
          </a:prstGeom>
          <a:noFill/>
          <a:ln w="9525">
            <a:noFill/>
            <a:miter lim="800000"/>
            <a:headEnd/>
            <a:tailEnd/>
          </a:ln>
        </p:spPr>
        <p:txBody>
          <a:bodyPr/>
          <a:lstStyle/>
          <a:p>
            <a:pPr lvl="0"/>
            <a:r>
              <a:rPr lang="en-US" dirty="0"/>
              <a:t>Click to edit Master title style</a:t>
            </a:r>
          </a:p>
        </p:txBody>
      </p:sp>
      <p:sp>
        <p:nvSpPr>
          <p:cNvPr id="8" name="Footer Placeholder 9"/>
          <p:cNvSpPr>
            <a:spLocks noGrp="1"/>
          </p:cNvSpPr>
          <p:nvPr>
            <p:ph type="ftr" sz="quarter" idx="17"/>
          </p:nvPr>
        </p:nvSpPr>
        <p:spPr/>
        <p:txBody>
          <a:bodyPr/>
          <a:lstStyle>
            <a:lvl1pPr>
              <a:defRPr/>
            </a:lvl1pPr>
          </a:lstStyle>
          <a:p>
            <a:r>
              <a:rPr lang="en-US" altLang="ja-JP" dirty="0"/>
              <a:t>© 2017 Ricoh USA, Inc. All Rights Reserved.</a:t>
            </a:r>
            <a:endParaRPr lang="en-GB" dirty="0"/>
          </a:p>
        </p:txBody>
      </p:sp>
      <p:sp>
        <p:nvSpPr>
          <p:cNvPr id="9" name="Slide Number Placeholder 10"/>
          <p:cNvSpPr>
            <a:spLocks noGrp="1"/>
          </p:cNvSpPr>
          <p:nvPr>
            <p:ph type="sldNum" sz="quarter" idx="18"/>
          </p:nvPr>
        </p:nvSpPr>
        <p:spPr/>
        <p:txBody>
          <a:bodyPr/>
          <a:lstStyle>
            <a:lvl1pPr>
              <a:defRPr/>
            </a:lvl1pPr>
          </a:lstStyle>
          <a:p>
            <a:fld id="{FE3E18B1-8259-3C44-831D-72F23E17103C}" type="slidenum">
              <a:rPr lang="en-GB"/>
              <a:pPr/>
              <a:t>‹#›</a:t>
            </a:fld>
            <a:endParaRPr lang="en-GB"/>
          </a:p>
        </p:txBody>
      </p:sp>
    </p:spTree>
    <p:extLst>
      <p:ext uri="{BB962C8B-B14F-4D97-AF65-F5344CB8AC3E}">
        <p14:creationId xmlns:p14="http://schemas.microsoft.com/office/powerpoint/2010/main" val="1701581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a:defRPr>
                <a:latin typeface="Arial" pitchFamily="34" charset="0"/>
                <a:cs typeface="Arial" pitchFamily="34" charset="0"/>
              </a:defRPr>
            </a:lvl1pPr>
          </a:lstStyle>
          <a:p>
            <a:pPr algn="l" eaLnBrk="1" hangingPunct="1">
              <a:defRPr/>
            </a:pPr>
            <a:endParaRPr lang="en-US" b="0" dirty="0">
              <a:solidFill>
                <a:srgbClr val="CF142B"/>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srgbClr val="717171"/>
                </a:solidFill>
              </a:rPr>
              <a:t>© 2017 Ricoh USA, Inc. All Rights Reserved.</a:t>
            </a:r>
          </a:p>
        </p:txBody>
      </p:sp>
      <p:sp>
        <p:nvSpPr>
          <p:cNvPr id="6" name="Slide Number Placeholder 5"/>
          <p:cNvSpPr>
            <a:spLocks noGrp="1"/>
          </p:cNvSpPr>
          <p:nvPr>
            <p:ph type="sldNum" sz="quarter" idx="12"/>
          </p:nvPr>
        </p:nvSpPr>
        <p:spPr/>
        <p:txBody>
          <a:bodyPr/>
          <a:lstStyle>
            <a:lvl1pPr>
              <a:defRPr/>
            </a:lvl1pPr>
          </a:lstStyle>
          <a:p>
            <a:pPr>
              <a:defRPr/>
            </a:pPr>
            <a:fld id="{D9473D70-D65D-4B22-8EB6-2B57C36F98AC}" type="slidenum">
              <a:rPr lang="en-US">
                <a:solidFill>
                  <a:srgbClr val="717171"/>
                </a:solidFill>
              </a:rPr>
              <a:pPr>
                <a:defRPr/>
              </a:pPr>
              <a:t>‹#›</a:t>
            </a:fld>
            <a:endParaRPr lang="en-US" dirty="0">
              <a:solidFill>
                <a:srgbClr val="717171"/>
              </a:solidFill>
            </a:endParaRPr>
          </a:p>
        </p:txBody>
      </p:sp>
    </p:spTree>
    <p:extLst>
      <p:ext uri="{BB962C8B-B14F-4D97-AF65-F5344CB8AC3E}">
        <p14:creationId xmlns:p14="http://schemas.microsoft.com/office/powerpoint/2010/main" val="1932302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title 32pt mixed media">
    <p:spTree>
      <p:nvGrpSpPr>
        <p:cNvPr id="1" name=""/>
        <p:cNvGrpSpPr/>
        <p:nvPr/>
      </p:nvGrpSpPr>
      <p:grpSpPr>
        <a:xfrm>
          <a:off x="0" y="0"/>
          <a:ext cx="0" cy="0"/>
          <a:chOff x="0" y="0"/>
          <a:chExt cx="0" cy="0"/>
        </a:xfrm>
      </p:grpSpPr>
      <p:sp>
        <p:nvSpPr>
          <p:cNvPr id="8" name="図プレースホルダー 12"/>
          <p:cNvSpPr>
            <a:spLocks noGrp="1"/>
          </p:cNvSpPr>
          <p:nvPr>
            <p:ph type="pic" sz="quarter" idx="13"/>
          </p:nvPr>
        </p:nvSpPr>
        <p:spPr>
          <a:xfrm>
            <a:off x="504826" y="1108473"/>
            <a:ext cx="3709035" cy="1656584"/>
          </a:xfrm>
          <a:prstGeom prst="roundRect">
            <a:avLst>
              <a:gd name="adj" fmla="val 3978"/>
            </a:avLst>
          </a:prstGeom>
        </p:spPr>
        <p:txBody>
          <a:bodyPr rtlCol="0">
            <a:normAutofit/>
          </a:bodyPr>
          <a:lstStyle>
            <a:lvl1pPr marL="0" indent="0">
              <a:buNone/>
              <a:defRPr sz="2800" baseline="0">
                <a:solidFill>
                  <a:srgbClr val="000000"/>
                </a:solidFill>
                <a:latin typeface="Arial"/>
              </a:defRPr>
            </a:lvl1pPr>
          </a:lstStyle>
          <a:p>
            <a:pPr lvl="0"/>
            <a:r>
              <a:rPr lang="en-GB" altLang="ja-JP" noProof="0" dirty="0"/>
              <a:t>Click icon to add picture</a:t>
            </a:r>
            <a:endParaRPr lang="ja-JP" altLang="en-US" noProof="0" dirty="0"/>
          </a:p>
        </p:txBody>
      </p:sp>
      <p:sp>
        <p:nvSpPr>
          <p:cNvPr id="10" name="Text Placeholder 9"/>
          <p:cNvSpPr>
            <a:spLocks noGrp="1"/>
          </p:cNvSpPr>
          <p:nvPr>
            <p:ph type="body" sz="quarter" idx="14"/>
          </p:nvPr>
        </p:nvSpPr>
        <p:spPr>
          <a:xfrm>
            <a:off x="4556125" y="1108472"/>
            <a:ext cx="4192588" cy="1268016"/>
          </a:xfrm>
          <a:prstGeom prst="rect">
            <a:avLst/>
          </a:prstGeom>
        </p:spPr>
        <p:txBody>
          <a:bodyPr/>
          <a:lstStyle>
            <a:lvl1pPr marL="0" indent="0">
              <a:buNone/>
              <a:defRPr sz="2800" baseline="0">
                <a:solidFill>
                  <a:srgbClr val="000000"/>
                </a:solidFill>
                <a:latin typeface="Arial" pitchFamily="34" charset="0"/>
              </a:defRPr>
            </a:lvl1pPr>
            <a:lvl2pPr marL="0" indent="0">
              <a:buNone/>
              <a:defRPr sz="2800" baseline="0">
                <a:latin typeface="Arial" pitchFamily="34" charset="0"/>
              </a:defRPr>
            </a:lvl2pPr>
            <a:lvl3pPr marL="0" indent="0">
              <a:buNone/>
              <a:defRPr sz="2800" baseline="0">
                <a:latin typeface="Arial" pitchFamily="34" charset="0"/>
              </a:defRPr>
            </a:lvl3pPr>
            <a:lvl4pPr marL="0" indent="0">
              <a:buNone/>
              <a:defRPr sz="2800" baseline="0">
                <a:latin typeface="Arial" pitchFamily="34" charset="0"/>
              </a:defRPr>
            </a:lvl4pPr>
            <a:lvl5pPr marL="0" indent="0">
              <a:buNone/>
              <a:defRPr sz="2800" baseline="0">
                <a:latin typeface="Arial" pitchFamily="34" charset="0"/>
              </a:defRPr>
            </a:lvl5pPr>
          </a:lstStyle>
          <a:p>
            <a:pPr lvl="0"/>
            <a:r>
              <a:rPr lang="en-US"/>
              <a:t>Click to edit Master text styles</a:t>
            </a:r>
          </a:p>
        </p:txBody>
      </p:sp>
      <p:sp>
        <p:nvSpPr>
          <p:cNvPr id="9" name="Title Placeholder 9"/>
          <p:cNvSpPr>
            <a:spLocks noGrp="1"/>
          </p:cNvSpPr>
          <p:nvPr>
            <p:ph type="title"/>
          </p:nvPr>
        </p:nvSpPr>
        <p:spPr bwMode="auto">
          <a:xfrm>
            <a:off x="1051560" y="139144"/>
            <a:ext cx="5943600" cy="456962"/>
          </a:xfrm>
          <a:prstGeom prst="rect">
            <a:avLst/>
          </a:prstGeom>
          <a:noFill/>
          <a:ln w="9525">
            <a:noFill/>
            <a:miter lim="800000"/>
            <a:headEnd/>
            <a:tailEnd/>
          </a:ln>
        </p:spPr>
        <p:txBody>
          <a:bodyPr/>
          <a:lstStyle/>
          <a:p>
            <a:pPr lvl="0"/>
            <a:r>
              <a:rPr lang="en-US" dirty="0"/>
              <a:t>Click to edit Master title style</a:t>
            </a:r>
          </a:p>
        </p:txBody>
      </p:sp>
      <p:sp>
        <p:nvSpPr>
          <p:cNvPr id="5" name="Footer Placeholder 9"/>
          <p:cNvSpPr>
            <a:spLocks noGrp="1"/>
          </p:cNvSpPr>
          <p:nvPr>
            <p:ph type="ftr" sz="quarter" idx="15"/>
          </p:nvPr>
        </p:nvSpPr>
        <p:spPr/>
        <p:txBody>
          <a:bodyPr/>
          <a:lstStyle>
            <a:lvl1pPr>
              <a:defRPr/>
            </a:lvl1pPr>
          </a:lstStyle>
          <a:p>
            <a:r>
              <a:rPr lang="en-US" altLang="ja-JP" dirty="0"/>
              <a:t>© 2017 Ricoh USA, Inc. All Rights Reserved.</a:t>
            </a:r>
            <a:endParaRPr lang="en-GB" dirty="0"/>
          </a:p>
        </p:txBody>
      </p:sp>
      <p:sp>
        <p:nvSpPr>
          <p:cNvPr id="6" name="Slide Number Placeholder 10"/>
          <p:cNvSpPr>
            <a:spLocks noGrp="1"/>
          </p:cNvSpPr>
          <p:nvPr>
            <p:ph type="sldNum" sz="quarter" idx="16"/>
          </p:nvPr>
        </p:nvSpPr>
        <p:spPr/>
        <p:txBody>
          <a:bodyPr/>
          <a:lstStyle>
            <a:lvl1pPr>
              <a:defRPr/>
            </a:lvl1pPr>
          </a:lstStyle>
          <a:p>
            <a:fld id="{B18C7F2A-C7B3-D640-BAC8-F0A18513C1A4}" type="slidenum">
              <a:rPr lang="en-GB"/>
              <a:pPr/>
              <a:t>‹#›</a:t>
            </a:fld>
            <a:endParaRPr lang="en-GB"/>
          </a:p>
        </p:txBody>
      </p:sp>
    </p:spTree>
    <p:extLst>
      <p:ext uri="{BB962C8B-B14F-4D97-AF65-F5344CB8AC3E}">
        <p14:creationId xmlns:p14="http://schemas.microsoft.com/office/powerpoint/2010/main" val="1316654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title 32pt 2 col">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a:xfrm>
            <a:off x="4788713" y="1108472"/>
            <a:ext cx="3960000" cy="1268016"/>
          </a:xfrm>
          <a:prstGeom prst="rect">
            <a:avLst/>
          </a:prstGeom>
        </p:spPr>
        <p:txBody>
          <a:bodyPr/>
          <a:lstStyle>
            <a:lvl1pPr marL="0" indent="0">
              <a:buNone/>
              <a:defRPr sz="2800" baseline="0">
                <a:solidFill>
                  <a:srgbClr val="000000"/>
                </a:solidFill>
                <a:latin typeface="Arial" pitchFamily="34" charset="0"/>
              </a:defRPr>
            </a:lvl1pPr>
            <a:lvl2pPr marL="0" indent="0">
              <a:buNone/>
              <a:defRPr sz="2800" baseline="0">
                <a:latin typeface="Arial" pitchFamily="34" charset="0"/>
              </a:defRPr>
            </a:lvl2pPr>
            <a:lvl3pPr marL="0" indent="0">
              <a:buNone/>
              <a:defRPr sz="2800" baseline="0">
                <a:latin typeface="Arial" pitchFamily="34" charset="0"/>
              </a:defRPr>
            </a:lvl3pPr>
            <a:lvl4pPr marL="0" indent="0">
              <a:buNone/>
              <a:defRPr sz="2800" baseline="0">
                <a:latin typeface="Arial" pitchFamily="34" charset="0"/>
              </a:defRPr>
            </a:lvl4pPr>
            <a:lvl5pPr marL="0" indent="0">
              <a:buNone/>
              <a:defRPr sz="2800" baseline="0">
                <a:latin typeface="Arial" pitchFamily="34" charset="0"/>
              </a:defRPr>
            </a:lvl5pPr>
          </a:lstStyle>
          <a:p>
            <a:pPr lvl="0"/>
            <a:r>
              <a:rPr lang="en-US"/>
              <a:t>Click to edit Master text styles</a:t>
            </a:r>
          </a:p>
        </p:txBody>
      </p:sp>
      <p:sp>
        <p:nvSpPr>
          <p:cNvPr id="9" name="Text Placeholder 9"/>
          <p:cNvSpPr>
            <a:spLocks noGrp="1"/>
          </p:cNvSpPr>
          <p:nvPr>
            <p:ph type="body" sz="quarter" idx="18"/>
          </p:nvPr>
        </p:nvSpPr>
        <p:spPr>
          <a:xfrm>
            <a:off x="504824" y="1108472"/>
            <a:ext cx="3960000" cy="1268016"/>
          </a:xfrm>
          <a:prstGeom prst="rect">
            <a:avLst/>
          </a:prstGeom>
        </p:spPr>
        <p:txBody>
          <a:bodyPr/>
          <a:lstStyle>
            <a:lvl1pPr marL="0" indent="0">
              <a:buNone/>
              <a:defRPr sz="2800" baseline="0">
                <a:solidFill>
                  <a:srgbClr val="000000"/>
                </a:solidFill>
                <a:latin typeface="Arial" pitchFamily="34" charset="0"/>
              </a:defRPr>
            </a:lvl1pPr>
            <a:lvl2pPr marL="0" indent="0">
              <a:buNone/>
              <a:defRPr sz="2800" baseline="0">
                <a:latin typeface="Arial" pitchFamily="34" charset="0"/>
              </a:defRPr>
            </a:lvl2pPr>
            <a:lvl3pPr marL="0" indent="0">
              <a:buNone/>
              <a:defRPr sz="2800" baseline="0">
                <a:latin typeface="Arial" pitchFamily="34" charset="0"/>
              </a:defRPr>
            </a:lvl3pPr>
            <a:lvl4pPr marL="0" indent="0">
              <a:buNone/>
              <a:defRPr sz="2800" baseline="0">
                <a:latin typeface="Arial" pitchFamily="34" charset="0"/>
              </a:defRPr>
            </a:lvl4pPr>
            <a:lvl5pPr marL="0" indent="0">
              <a:buNone/>
              <a:defRPr sz="2800" baseline="0">
                <a:latin typeface="Arial" pitchFamily="34" charset="0"/>
              </a:defRPr>
            </a:lvl5pPr>
          </a:lstStyle>
          <a:p>
            <a:pPr lvl="0"/>
            <a:r>
              <a:rPr lang="en-US"/>
              <a:t>Click to edit Master text styles</a:t>
            </a:r>
          </a:p>
        </p:txBody>
      </p:sp>
      <p:sp>
        <p:nvSpPr>
          <p:cNvPr id="8" name="Title Placeholder 9"/>
          <p:cNvSpPr>
            <a:spLocks noGrp="1"/>
          </p:cNvSpPr>
          <p:nvPr>
            <p:ph type="title"/>
          </p:nvPr>
        </p:nvSpPr>
        <p:spPr bwMode="auto">
          <a:xfrm>
            <a:off x="1051560" y="139144"/>
            <a:ext cx="5943600" cy="456962"/>
          </a:xfrm>
          <a:prstGeom prst="rect">
            <a:avLst/>
          </a:prstGeom>
          <a:noFill/>
          <a:ln w="9525">
            <a:noFill/>
            <a:miter lim="800000"/>
            <a:headEnd/>
            <a:tailEnd/>
          </a:ln>
        </p:spPr>
        <p:txBody>
          <a:bodyPr/>
          <a:lstStyle/>
          <a:p>
            <a:pPr lvl="0"/>
            <a:r>
              <a:rPr lang="en-US" dirty="0"/>
              <a:t>Click to edit Master title style</a:t>
            </a:r>
          </a:p>
        </p:txBody>
      </p:sp>
      <p:sp>
        <p:nvSpPr>
          <p:cNvPr id="5" name="Footer Placeholder 9"/>
          <p:cNvSpPr>
            <a:spLocks noGrp="1"/>
          </p:cNvSpPr>
          <p:nvPr>
            <p:ph type="ftr" sz="quarter" idx="19"/>
          </p:nvPr>
        </p:nvSpPr>
        <p:spPr/>
        <p:txBody>
          <a:bodyPr/>
          <a:lstStyle>
            <a:lvl1pPr>
              <a:defRPr/>
            </a:lvl1pPr>
          </a:lstStyle>
          <a:p>
            <a:r>
              <a:rPr lang="en-US" altLang="ja-JP" dirty="0"/>
              <a:t>© 2017 Ricoh USA, Inc. All Rights Reserved.</a:t>
            </a:r>
            <a:endParaRPr lang="en-GB" dirty="0"/>
          </a:p>
        </p:txBody>
      </p:sp>
      <p:sp>
        <p:nvSpPr>
          <p:cNvPr id="6" name="Slide Number Placeholder 10"/>
          <p:cNvSpPr>
            <a:spLocks noGrp="1"/>
          </p:cNvSpPr>
          <p:nvPr>
            <p:ph type="sldNum" sz="quarter" idx="20"/>
          </p:nvPr>
        </p:nvSpPr>
        <p:spPr/>
        <p:txBody>
          <a:bodyPr/>
          <a:lstStyle>
            <a:lvl1pPr>
              <a:defRPr/>
            </a:lvl1pPr>
          </a:lstStyle>
          <a:p>
            <a:fld id="{A89EABBD-F0FD-3841-8E82-648916AD3C4D}" type="slidenum">
              <a:rPr lang="en-GB"/>
              <a:pPr/>
              <a:t>‹#›</a:t>
            </a:fld>
            <a:endParaRPr lang="en-GB"/>
          </a:p>
        </p:txBody>
      </p:sp>
    </p:spTree>
    <p:extLst>
      <p:ext uri="{BB962C8B-B14F-4D97-AF65-F5344CB8AC3E}">
        <p14:creationId xmlns:p14="http://schemas.microsoft.com/office/powerpoint/2010/main" val="734381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title 32pt 2 mixed media">
    <p:spTree>
      <p:nvGrpSpPr>
        <p:cNvPr id="1" name=""/>
        <p:cNvGrpSpPr/>
        <p:nvPr/>
      </p:nvGrpSpPr>
      <p:grpSpPr>
        <a:xfrm>
          <a:off x="0" y="0"/>
          <a:ext cx="0" cy="0"/>
          <a:chOff x="0" y="0"/>
          <a:chExt cx="0" cy="0"/>
        </a:xfrm>
      </p:grpSpPr>
      <p:sp>
        <p:nvSpPr>
          <p:cNvPr id="4" name="図プレースホルダー 12"/>
          <p:cNvSpPr>
            <a:spLocks noGrp="1"/>
          </p:cNvSpPr>
          <p:nvPr>
            <p:ph type="pic" sz="quarter" idx="13"/>
          </p:nvPr>
        </p:nvSpPr>
        <p:spPr>
          <a:xfrm>
            <a:off x="504826" y="1109000"/>
            <a:ext cx="3709035" cy="1656584"/>
          </a:xfrm>
          <a:prstGeom prst="roundRect">
            <a:avLst>
              <a:gd name="adj" fmla="val 3978"/>
            </a:avLst>
          </a:prstGeom>
        </p:spPr>
        <p:txBody>
          <a:bodyPr rtlCol="0">
            <a:normAutofit/>
          </a:bodyPr>
          <a:lstStyle>
            <a:lvl1pPr marL="0" indent="0">
              <a:buNone/>
              <a:defRPr sz="2800" baseline="0">
                <a:solidFill>
                  <a:srgbClr val="000000"/>
                </a:solidFill>
                <a:latin typeface="Arial"/>
              </a:defRPr>
            </a:lvl1pPr>
          </a:lstStyle>
          <a:p>
            <a:pPr lvl="0"/>
            <a:r>
              <a:rPr lang="en-GB" altLang="ja-JP" noProof="0" dirty="0"/>
              <a:t>Click icon to add picture</a:t>
            </a:r>
            <a:endParaRPr lang="ja-JP" altLang="en-US" noProof="0" dirty="0"/>
          </a:p>
        </p:txBody>
      </p:sp>
      <p:sp>
        <p:nvSpPr>
          <p:cNvPr id="5" name="Text Placeholder 9"/>
          <p:cNvSpPr>
            <a:spLocks noGrp="1"/>
          </p:cNvSpPr>
          <p:nvPr>
            <p:ph type="body" sz="quarter" idx="14"/>
          </p:nvPr>
        </p:nvSpPr>
        <p:spPr>
          <a:xfrm>
            <a:off x="4556126" y="1108472"/>
            <a:ext cx="4192588" cy="1268016"/>
          </a:xfrm>
          <a:prstGeom prst="rect">
            <a:avLst/>
          </a:prstGeom>
        </p:spPr>
        <p:txBody>
          <a:bodyPr/>
          <a:lstStyle>
            <a:lvl1pPr marL="0" indent="0">
              <a:buNone/>
              <a:defRPr sz="2800" baseline="0">
                <a:solidFill>
                  <a:srgbClr val="000000"/>
                </a:solidFill>
                <a:latin typeface="Arial" pitchFamily="34" charset="0"/>
              </a:defRPr>
            </a:lvl1pPr>
            <a:lvl2pPr marL="0" indent="0">
              <a:buNone/>
              <a:defRPr sz="2800" baseline="0">
                <a:latin typeface="Arial" pitchFamily="34" charset="0"/>
              </a:defRPr>
            </a:lvl2pPr>
            <a:lvl3pPr marL="0" indent="0">
              <a:buNone/>
              <a:defRPr sz="2800" baseline="0">
                <a:latin typeface="Arial" pitchFamily="34" charset="0"/>
              </a:defRPr>
            </a:lvl3pPr>
            <a:lvl4pPr marL="0" indent="0">
              <a:buNone/>
              <a:defRPr sz="2800" baseline="0">
                <a:latin typeface="Arial" pitchFamily="34" charset="0"/>
              </a:defRPr>
            </a:lvl4pPr>
            <a:lvl5pPr marL="0" indent="0">
              <a:buNone/>
              <a:defRPr sz="2800" baseline="0">
                <a:latin typeface="Arial" pitchFamily="34" charset="0"/>
              </a:defRPr>
            </a:lvl5pPr>
          </a:lstStyle>
          <a:p>
            <a:pPr lvl="0"/>
            <a:r>
              <a:rPr lang="en-US"/>
              <a:t>Click to edit Master text styles</a:t>
            </a:r>
          </a:p>
        </p:txBody>
      </p:sp>
      <p:sp>
        <p:nvSpPr>
          <p:cNvPr id="6" name="図プレースホルダー 12"/>
          <p:cNvSpPr>
            <a:spLocks noGrp="1"/>
          </p:cNvSpPr>
          <p:nvPr>
            <p:ph type="pic" sz="quarter" idx="15"/>
          </p:nvPr>
        </p:nvSpPr>
        <p:spPr>
          <a:xfrm>
            <a:off x="504826" y="2892080"/>
            <a:ext cx="3709035" cy="1656584"/>
          </a:xfrm>
          <a:prstGeom prst="roundRect">
            <a:avLst>
              <a:gd name="adj" fmla="val 3978"/>
            </a:avLst>
          </a:prstGeom>
        </p:spPr>
        <p:txBody>
          <a:bodyPr rtlCol="0">
            <a:normAutofit/>
          </a:bodyPr>
          <a:lstStyle>
            <a:lvl1pPr marL="0" indent="0">
              <a:buNone/>
              <a:defRPr sz="2800" baseline="0">
                <a:solidFill>
                  <a:srgbClr val="000000"/>
                </a:solidFill>
                <a:latin typeface="Arial"/>
              </a:defRPr>
            </a:lvl1pPr>
          </a:lstStyle>
          <a:p>
            <a:pPr lvl="0"/>
            <a:r>
              <a:rPr lang="en-GB" altLang="ja-JP" noProof="0" dirty="0"/>
              <a:t>Click icon to add picture</a:t>
            </a:r>
            <a:endParaRPr lang="ja-JP" altLang="en-US" noProof="0" dirty="0"/>
          </a:p>
        </p:txBody>
      </p:sp>
      <p:sp>
        <p:nvSpPr>
          <p:cNvPr id="7" name="Text Placeholder 9"/>
          <p:cNvSpPr>
            <a:spLocks noGrp="1"/>
          </p:cNvSpPr>
          <p:nvPr>
            <p:ph type="body" sz="quarter" idx="16"/>
          </p:nvPr>
        </p:nvSpPr>
        <p:spPr>
          <a:xfrm>
            <a:off x="4556125" y="2890838"/>
            <a:ext cx="4192588" cy="1268016"/>
          </a:xfrm>
          <a:prstGeom prst="rect">
            <a:avLst/>
          </a:prstGeom>
        </p:spPr>
        <p:txBody>
          <a:bodyPr/>
          <a:lstStyle>
            <a:lvl1pPr marL="0" indent="0">
              <a:buNone/>
              <a:defRPr sz="2800" baseline="0">
                <a:solidFill>
                  <a:srgbClr val="000000"/>
                </a:solidFill>
                <a:latin typeface="Arial" pitchFamily="34" charset="0"/>
              </a:defRPr>
            </a:lvl1pPr>
            <a:lvl2pPr marL="0" indent="0">
              <a:buNone/>
              <a:defRPr sz="2800" baseline="0">
                <a:latin typeface="Arial" pitchFamily="34" charset="0"/>
              </a:defRPr>
            </a:lvl2pPr>
            <a:lvl3pPr marL="0" indent="0">
              <a:buNone/>
              <a:defRPr sz="2800" baseline="0">
                <a:latin typeface="Arial" pitchFamily="34" charset="0"/>
              </a:defRPr>
            </a:lvl3pPr>
            <a:lvl4pPr marL="0" indent="0">
              <a:buNone/>
              <a:defRPr sz="2800" baseline="0">
                <a:latin typeface="Arial" pitchFamily="34" charset="0"/>
              </a:defRPr>
            </a:lvl4pPr>
            <a:lvl5pPr marL="0" indent="0">
              <a:buNone/>
              <a:defRPr sz="2800" baseline="0">
                <a:latin typeface="Arial" pitchFamily="34" charset="0"/>
              </a:defRPr>
            </a:lvl5pPr>
          </a:lstStyle>
          <a:p>
            <a:pPr lvl="0"/>
            <a:r>
              <a:rPr lang="en-US"/>
              <a:t>Click to edit Master text styles</a:t>
            </a:r>
          </a:p>
        </p:txBody>
      </p:sp>
      <p:sp>
        <p:nvSpPr>
          <p:cNvPr id="10" name="Title Placeholder 9"/>
          <p:cNvSpPr>
            <a:spLocks noGrp="1"/>
          </p:cNvSpPr>
          <p:nvPr>
            <p:ph type="title"/>
          </p:nvPr>
        </p:nvSpPr>
        <p:spPr bwMode="auto">
          <a:xfrm>
            <a:off x="1051560" y="139144"/>
            <a:ext cx="5943600" cy="456962"/>
          </a:xfrm>
          <a:prstGeom prst="rect">
            <a:avLst/>
          </a:prstGeom>
          <a:noFill/>
          <a:ln w="9525">
            <a:noFill/>
            <a:miter lim="800000"/>
            <a:headEnd/>
            <a:tailEnd/>
          </a:ln>
        </p:spPr>
        <p:txBody>
          <a:bodyPr/>
          <a:lstStyle/>
          <a:p>
            <a:pPr lvl="0"/>
            <a:r>
              <a:rPr lang="en-US" dirty="0"/>
              <a:t>Click to edit Master title style</a:t>
            </a:r>
          </a:p>
        </p:txBody>
      </p:sp>
      <p:sp>
        <p:nvSpPr>
          <p:cNvPr id="8" name="Footer Placeholder 9"/>
          <p:cNvSpPr>
            <a:spLocks noGrp="1"/>
          </p:cNvSpPr>
          <p:nvPr>
            <p:ph type="ftr" sz="quarter" idx="17"/>
          </p:nvPr>
        </p:nvSpPr>
        <p:spPr/>
        <p:txBody>
          <a:bodyPr/>
          <a:lstStyle>
            <a:lvl1pPr>
              <a:defRPr/>
            </a:lvl1pPr>
          </a:lstStyle>
          <a:p>
            <a:r>
              <a:rPr lang="en-US" altLang="ja-JP" dirty="0"/>
              <a:t>© 2017 Ricoh USA, Inc. All Rights Reserved.</a:t>
            </a:r>
            <a:endParaRPr lang="en-GB" dirty="0"/>
          </a:p>
        </p:txBody>
      </p:sp>
      <p:sp>
        <p:nvSpPr>
          <p:cNvPr id="9" name="Slide Number Placeholder 10"/>
          <p:cNvSpPr>
            <a:spLocks noGrp="1"/>
          </p:cNvSpPr>
          <p:nvPr>
            <p:ph type="sldNum" sz="quarter" idx="18"/>
          </p:nvPr>
        </p:nvSpPr>
        <p:spPr/>
        <p:txBody>
          <a:bodyPr/>
          <a:lstStyle>
            <a:lvl1pPr>
              <a:defRPr/>
            </a:lvl1pPr>
          </a:lstStyle>
          <a:p>
            <a:fld id="{FE3E18B1-8259-3C44-831D-72F23E17103C}" type="slidenum">
              <a:rPr lang="en-GB"/>
              <a:pPr/>
              <a:t>‹#›</a:t>
            </a:fld>
            <a:endParaRPr lang="en-GB"/>
          </a:p>
        </p:txBody>
      </p:sp>
    </p:spTree>
    <p:extLst>
      <p:ext uri="{BB962C8B-B14F-4D97-AF65-F5344CB8AC3E}">
        <p14:creationId xmlns:p14="http://schemas.microsoft.com/office/powerpoint/2010/main" val="4020987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3_タイトルとコンテンツ">
    <p:spTree>
      <p:nvGrpSpPr>
        <p:cNvPr id="1" name=""/>
        <p:cNvGrpSpPr/>
        <p:nvPr/>
      </p:nvGrpSpPr>
      <p:grpSpPr>
        <a:xfrm>
          <a:off x="0" y="0"/>
          <a:ext cx="0" cy="0"/>
          <a:chOff x="0" y="0"/>
          <a:chExt cx="0" cy="0"/>
        </a:xfrm>
      </p:grpSpPr>
      <p:sp>
        <p:nvSpPr>
          <p:cNvPr id="3" name="テキスト ボックス 8"/>
          <p:cNvSpPr txBox="1">
            <a:spLocks noChangeArrowheads="1"/>
          </p:cNvSpPr>
          <p:nvPr/>
        </p:nvSpPr>
        <p:spPr bwMode="auto">
          <a:xfrm>
            <a:off x="17924173" y="2185988"/>
            <a:ext cx="184731" cy="369332"/>
          </a:xfrm>
          <a:prstGeom prst="rect">
            <a:avLst/>
          </a:prstGeom>
          <a:noFill/>
          <a:ln>
            <a:noFill/>
          </a:ln>
        </p:spPr>
        <p:txBody>
          <a:bodyPr wrap="none">
            <a:spAutoFit/>
          </a:bodyPr>
          <a:lstStyle/>
          <a:p>
            <a:pPr algn="ctr" defTabSz="685800" eaLnBrk="0" hangingPunct="0">
              <a:defRPr/>
            </a:pPr>
            <a:endParaRPr kumimoji="0" lang="ja-JP" altLang="en-US" b="1">
              <a:solidFill>
                <a:prstClr val="black"/>
              </a:solidFill>
              <a:latin typeface="Arial" charset="0"/>
              <a:ea typeface="ＭＳ Ｐゴシック"/>
            </a:endParaRPr>
          </a:p>
        </p:txBody>
      </p:sp>
      <p:pic>
        <p:nvPicPr>
          <p:cNvPr id="4" name="ricoh_lock_up_rgb_positive.gif" descr="/Users/masayo_nakamura/Documents/進行中/2011_ricoh/20111026_master_data_re/master_data/gif/lock_up_logo/ricoh_lock_up_rgb_positive.gif"/>
          <p:cNvPicPr>
            <a:picLocks noChangeAspect="1"/>
          </p:cNvPicPr>
          <p:nvPr/>
        </p:nvPicPr>
        <p:blipFill>
          <a:blip r:embed="rId2" r:link="rId3" cstate="print"/>
          <a:srcRect/>
          <a:stretch>
            <a:fillRect/>
          </a:stretch>
        </p:blipFill>
        <p:spPr bwMode="auto">
          <a:xfrm>
            <a:off x="7539039" y="204788"/>
            <a:ext cx="1209675" cy="350044"/>
          </a:xfrm>
          <a:prstGeom prst="rect">
            <a:avLst/>
          </a:prstGeom>
          <a:noFill/>
          <a:ln w="9525">
            <a:noFill/>
            <a:miter lim="800000"/>
            <a:headEnd/>
            <a:tailEnd/>
          </a:ln>
        </p:spPr>
      </p:pic>
      <p:pic>
        <p:nvPicPr>
          <p:cNvPr id="5" name="balloonRED.png" descr="/Users/masayo_nakamura/Desktop/PPT/balloonRED.png"/>
          <p:cNvPicPr>
            <a:picLocks noChangeAspect="1"/>
          </p:cNvPicPr>
          <p:nvPr/>
        </p:nvPicPr>
        <p:blipFill>
          <a:blip r:embed="rId4" r:link="rId5" cstate="print"/>
          <a:srcRect/>
          <a:stretch>
            <a:fillRect/>
          </a:stretch>
        </p:blipFill>
        <p:spPr bwMode="auto">
          <a:xfrm>
            <a:off x="439739" y="221456"/>
            <a:ext cx="541337" cy="406004"/>
          </a:xfrm>
          <a:prstGeom prst="rect">
            <a:avLst/>
          </a:prstGeom>
          <a:noFill/>
          <a:ln w="9525">
            <a:noFill/>
            <a:miter lim="800000"/>
            <a:headEnd/>
            <a:tailEnd/>
          </a:ln>
        </p:spPr>
      </p:pic>
      <p:cxnSp>
        <p:nvCxnSpPr>
          <p:cNvPr id="6" name="直線コネクタ 4"/>
          <p:cNvCxnSpPr/>
          <p:nvPr/>
        </p:nvCxnSpPr>
        <p:spPr>
          <a:xfrm>
            <a:off x="447676" y="789385"/>
            <a:ext cx="8247063" cy="0"/>
          </a:xfrm>
          <a:prstGeom prst="line">
            <a:avLst/>
          </a:prstGeom>
          <a:ln>
            <a:solidFill>
              <a:srgbClr val="CF142B"/>
            </a:solidFill>
          </a:ln>
          <a:effectLst/>
        </p:spPr>
        <p:style>
          <a:lnRef idx="2">
            <a:schemeClr val="accent1"/>
          </a:lnRef>
          <a:fillRef idx="0">
            <a:schemeClr val="accent1"/>
          </a:fillRef>
          <a:effectRef idx="1">
            <a:schemeClr val="accent1"/>
          </a:effectRef>
          <a:fontRef idx="minor">
            <a:schemeClr val="tx1"/>
          </a:fontRef>
        </p:style>
      </p:cxnSp>
      <p:pic>
        <p:nvPicPr>
          <p:cNvPr id="7" name="Picture 2" descr="15865A_Ricoh logo FreEng tag line lockup"/>
          <p:cNvPicPr>
            <a:picLocks noChangeAspect="1" noChangeArrowheads="1"/>
          </p:cNvPicPr>
          <p:nvPr/>
        </p:nvPicPr>
        <p:blipFill>
          <a:blip r:embed="rId6" cstate="print"/>
          <a:srcRect/>
          <a:stretch>
            <a:fillRect/>
          </a:stretch>
        </p:blipFill>
        <p:spPr bwMode="auto">
          <a:xfrm>
            <a:off x="7472364" y="98822"/>
            <a:ext cx="1400175" cy="528638"/>
          </a:xfrm>
          <a:prstGeom prst="rect">
            <a:avLst/>
          </a:prstGeom>
          <a:noFill/>
          <a:ln w="9525">
            <a:noFill/>
            <a:miter lim="800000"/>
            <a:headEnd/>
            <a:tailEnd/>
          </a:ln>
        </p:spPr>
      </p:pic>
      <p:sp>
        <p:nvSpPr>
          <p:cNvPr id="9" name="タイトル 1"/>
          <p:cNvSpPr>
            <a:spLocks noGrp="1"/>
          </p:cNvSpPr>
          <p:nvPr>
            <p:ph type="ctrTitle"/>
          </p:nvPr>
        </p:nvSpPr>
        <p:spPr>
          <a:xfrm>
            <a:off x="1117739" y="0"/>
            <a:ext cx="6192688" cy="622102"/>
          </a:xfrm>
          <a:prstGeom prst="rect">
            <a:avLst/>
          </a:prstGeom>
        </p:spPr>
        <p:txBody>
          <a:bodyPr anchor="t"/>
          <a:lstStyle>
            <a:lvl1pPr algn="l">
              <a:defRPr sz="2400" b="1">
                <a:latin typeface="Arial"/>
              </a:defRPr>
            </a:lvl1pPr>
          </a:lstStyle>
          <a:p>
            <a:r>
              <a:rPr lang="en-US" altLang="ja-JP" noProof="0"/>
              <a:t>Click to edit Master title style</a:t>
            </a:r>
            <a:endParaRPr lang="ja-JP" altLang="en-US" dirty="0"/>
          </a:p>
        </p:txBody>
      </p:sp>
      <p:sp>
        <p:nvSpPr>
          <p:cNvPr id="8" name="日付プレースホルダー 25"/>
          <p:cNvSpPr>
            <a:spLocks noGrp="1"/>
          </p:cNvSpPr>
          <p:nvPr>
            <p:ph type="dt" sz="half" idx="10"/>
          </p:nvPr>
        </p:nvSpPr>
        <p:spPr>
          <a:xfrm>
            <a:off x="350838" y="4855369"/>
            <a:ext cx="2133600" cy="161925"/>
          </a:xfrm>
        </p:spPr>
        <p:txBody>
          <a:bodyPr wrap="square" numCol="1" anchor="t" anchorCtr="0" compatLnSpc="1">
            <a:prstTxWarp prst="textNoShape">
              <a:avLst/>
            </a:prstTxWarp>
          </a:bodyPr>
          <a:lstStyle>
            <a:lvl1pPr>
              <a:defRPr sz="750">
                <a:latin typeface="Arial" charset="0"/>
              </a:defRPr>
            </a:lvl1pPr>
          </a:lstStyle>
          <a:p>
            <a:pPr>
              <a:defRPr/>
            </a:pPr>
            <a:endParaRPr lang="en-US">
              <a:solidFill>
                <a:prstClr val="black">
                  <a:tint val="75000"/>
                </a:prstClr>
              </a:solidFill>
            </a:endParaRPr>
          </a:p>
        </p:txBody>
      </p:sp>
      <p:sp>
        <p:nvSpPr>
          <p:cNvPr id="10" name="スライド番号プレースホルダー 26"/>
          <p:cNvSpPr>
            <a:spLocks noGrp="1"/>
          </p:cNvSpPr>
          <p:nvPr>
            <p:ph type="sldNum" sz="quarter" idx="11"/>
          </p:nvPr>
        </p:nvSpPr>
        <p:spPr>
          <a:xfrm>
            <a:off x="8172450" y="4855369"/>
            <a:ext cx="585788" cy="161925"/>
          </a:xfrm>
        </p:spPr>
        <p:txBody>
          <a:bodyPr wrap="square" numCol="1" anchor="t" anchorCtr="0" compatLnSpc="1">
            <a:prstTxWarp prst="textNoShape">
              <a:avLst/>
            </a:prstTxWarp>
          </a:bodyPr>
          <a:lstStyle>
            <a:lvl1pPr algn="r">
              <a:defRPr sz="750">
                <a:latin typeface="Arial" charset="0"/>
              </a:defRPr>
            </a:lvl1pPr>
          </a:lstStyle>
          <a:p>
            <a:pPr>
              <a:defRPr/>
            </a:pPr>
            <a:fld id="{C457DC23-D1F8-41DF-A13D-7DAEFB80D359}" type="slidenum">
              <a:rPr lang="en-US">
                <a:solidFill>
                  <a:prstClr val="black">
                    <a:tint val="75000"/>
                  </a:prstClr>
                </a:solidFill>
              </a:rPr>
              <a:pPr>
                <a:defRPr/>
              </a:pPr>
              <a:t>‹#›</a:t>
            </a:fld>
            <a:endParaRPr lang="en-US">
              <a:solidFill>
                <a:prstClr val="black">
                  <a:tint val="75000"/>
                </a:prstClr>
              </a:solidFill>
            </a:endParaRPr>
          </a:p>
        </p:txBody>
      </p:sp>
      <p:sp>
        <p:nvSpPr>
          <p:cNvPr id="11" name="フッター プレースホルダー 7"/>
          <p:cNvSpPr>
            <a:spLocks noGrp="1"/>
          </p:cNvSpPr>
          <p:nvPr>
            <p:ph type="ftr" sz="quarter" idx="12"/>
          </p:nvPr>
        </p:nvSpPr>
        <p:spPr>
          <a:xfrm>
            <a:off x="4800601" y="4855369"/>
            <a:ext cx="3382963" cy="161925"/>
          </a:xfrm>
        </p:spPr>
        <p:txBody>
          <a:bodyPr wrap="square" numCol="1" anchor="t" anchorCtr="0" compatLnSpc="1">
            <a:prstTxWarp prst="textNoShape">
              <a:avLst/>
            </a:prstTxWarp>
          </a:bodyPr>
          <a:lstStyle>
            <a:lvl1pPr algn="r">
              <a:defRPr sz="750">
                <a:latin typeface="Arial" charset="0"/>
              </a:defRPr>
            </a:lvl1pPr>
          </a:lstStyle>
          <a:p>
            <a:pPr>
              <a:defRPr/>
            </a:pPr>
            <a:r>
              <a:rPr lang="en-US">
                <a:solidFill>
                  <a:prstClr val="black">
                    <a:tint val="75000"/>
                  </a:prstClr>
                </a:solidFill>
              </a:rPr>
              <a:t>© 2017 Ricoh USA, Inc. All Rights Reserved.</a:t>
            </a:r>
          </a:p>
        </p:txBody>
      </p:sp>
    </p:spTree>
    <p:extLst>
      <p:ext uri="{BB962C8B-B14F-4D97-AF65-F5344CB8AC3E}">
        <p14:creationId xmlns:p14="http://schemas.microsoft.com/office/powerpoint/2010/main" val="10086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a:defRPr>
                <a:latin typeface="Arial" pitchFamily="34" charset="0"/>
                <a:cs typeface="Arial" pitchFamily="34" charset="0"/>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Ricoh USA, Inc. All Rights Reserved.</a:t>
            </a:r>
          </a:p>
        </p:txBody>
      </p:sp>
      <p:sp>
        <p:nvSpPr>
          <p:cNvPr id="6" name="Slide Number Placeholder 5"/>
          <p:cNvSpPr>
            <a:spLocks noGrp="1"/>
          </p:cNvSpPr>
          <p:nvPr>
            <p:ph type="sldNum" sz="quarter" idx="12"/>
          </p:nvPr>
        </p:nvSpPr>
        <p:spPr/>
        <p:txBody>
          <a:bodyPr/>
          <a:lstStyle>
            <a:lvl1pPr>
              <a:defRPr/>
            </a:lvl1pPr>
          </a:lstStyle>
          <a:p>
            <a:pPr>
              <a:defRPr/>
            </a:pPr>
            <a:fld id="{D9473D70-D65D-4B22-8EB6-2B57C36F98AC}" type="slidenum">
              <a:rPr lang="en-US"/>
              <a:pPr>
                <a:defRPr/>
              </a:pPr>
              <a:t>‹#›</a:t>
            </a:fld>
            <a:endParaRPr lang="en-US" dirty="0"/>
          </a:p>
        </p:txBody>
      </p:sp>
    </p:spTree>
    <p:extLst>
      <p:ext uri="{BB962C8B-B14F-4D97-AF65-F5344CB8AC3E}">
        <p14:creationId xmlns:p14="http://schemas.microsoft.com/office/powerpoint/2010/main" val="3939792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title header 36pt">
    <p:spTree>
      <p:nvGrpSpPr>
        <p:cNvPr id="1" name=""/>
        <p:cNvGrpSpPr/>
        <p:nvPr/>
      </p:nvGrpSpPr>
      <p:grpSpPr>
        <a:xfrm>
          <a:off x="0" y="0"/>
          <a:ext cx="0" cy="0"/>
          <a:chOff x="0" y="0"/>
          <a:chExt cx="0" cy="0"/>
        </a:xfrm>
      </p:grpSpPr>
      <p:sp>
        <p:nvSpPr>
          <p:cNvPr id="4" name="Plaque 10"/>
          <p:cNvSpPr/>
          <p:nvPr/>
        </p:nvSpPr>
        <p:spPr>
          <a:xfrm flipH="1">
            <a:off x="6875463" y="3326606"/>
            <a:ext cx="1873250" cy="1404938"/>
          </a:xfrm>
          <a:custGeom>
            <a:avLst/>
            <a:gdLst/>
            <a:ahLst/>
            <a:cxnLst/>
            <a:rect l="l" t="t" r="r" b="b"/>
            <a:pathLst>
              <a:path w="5164139" h="5167312">
                <a:moveTo>
                  <a:pt x="160633" y="0"/>
                </a:moveTo>
                <a:lnTo>
                  <a:pt x="4471692" y="0"/>
                </a:lnTo>
                <a:cubicBezTo>
                  <a:pt x="4560407" y="0"/>
                  <a:pt x="4632325" y="71918"/>
                  <a:pt x="4632325" y="160633"/>
                </a:cubicBezTo>
                <a:lnTo>
                  <a:pt x="4632325" y="4389438"/>
                </a:lnTo>
                <a:lnTo>
                  <a:pt x="4637047" y="4389438"/>
                </a:lnTo>
                <a:cubicBezTo>
                  <a:pt x="4637047" y="4430668"/>
                  <a:pt x="4670471" y="4464092"/>
                  <a:pt x="4711701" y="4464092"/>
                </a:cubicBezTo>
                <a:lnTo>
                  <a:pt x="4711701" y="4464579"/>
                </a:lnTo>
                <a:lnTo>
                  <a:pt x="5091727" y="4464579"/>
                </a:lnTo>
                <a:cubicBezTo>
                  <a:pt x="5131719" y="4464579"/>
                  <a:pt x="5164139" y="4496999"/>
                  <a:pt x="5164139" y="4536991"/>
                </a:cubicBezTo>
                <a:lnTo>
                  <a:pt x="5164139" y="5094900"/>
                </a:lnTo>
                <a:cubicBezTo>
                  <a:pt x="5164139" y="5134892"/>
                  <a:pt x="5131719" y="5167312"/>
                  <a:pt x="5091727" y="5167312"/>
                </a:cubicBezTo>
                <a:lnTo>
                  <a:pt x="4546518" y="5167312"/>
                </a:lnTo>
                <a:cubicBezTo>
                  <a:pt x="4506526" y="5167312"/>
                  <a:pt x="4474106" y="5134892"/>
                  <a:pt x="4474106" y="5094900"/>
                </a:cubicBezTo>
                <a:lnTo>
                  <a:pt x="4474106" y="4694237"/>
                </a:lnTo>
                <a:lnTo>
                  <a:pt x="4472030" y="4694237"/>
                </a:lnTo>
                <a:cubicBezTo>
                  <a:pt x="4472030" y="4663315"/>
                  <a:pt x="4453229" y="4636783"/>
                  <a:pt x="4426435" y="4625450"/>
                </a:cubicBezTo>
                <a:lnTo>
                  <a:pt x="4405445" y="4621212"/>
                </a:lnTo>
                <a:lnTo>
                  <a:pt x="160633" y="4621212"/>
                </a:lnTo>
                <a:cubicBezTo>
                  <a:pt x="71918" y="4621212"/>
                  <a:pt x="0" y="4549294"/>
                  <a:pt x="0" y="4460579"/>
                </a:cubicBezTo>
                <a:lnTo>
                  <a:pt x="0" y="160633"/>
                </a:lnTo>
                <a:cubicBezTo>
                  <a:pt x="0" y="71918"/>
                  <a:pt x="71918" y="0"/>
                  <a:pt x="160633" y="0"/>
                </a:cubicBezTo>
                <a:close/>
              </a:path>
            </a:pathLst>
          </a:custGeom>
          <a:solidFill>
            <a:schemeClr val="tx1"/>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Text Placeholder 13"/>
          <p:cNvSpPr>
            <a:spLocks noGrp="1"/>
          </p:cNvSpPr>
          <p:nvPr>
            <p:ph type="body" sz="quarter" idx="15"/>
          </p:nvPr>
        </p:nvSpPr>
        <p:spPr>
          <a:xfrm>
            <a:off x="504826" y="3080147"/>
            <a:ext cx="3389313" cy="542925"/>
          </a:xfrm>
          <a:prstGeom prst="rect">
            <a:avLst/>
          </a:prstGeom>
        </p:spPr>
        <p:txBody>
          <a:bodyPr/>
          <a:lstStyle>
            <a:lvl1pPr marL="0" indent="0" defTabSz="432000">
              <a:buNone/>
              <a:tabLst/>
              <a:defRPr sz="1800" baseline="0">
                <a:solidFill>
                  <a:schemeClr val="tx1"/>
                </a:solidFill>
                <a:latin typeface="Arial" pitchFamily="34" charset="0"/>
              </a:defRPr>
            </a:lvl1pPr>
            <a:lvl2pPr marL="0" indent="0" defTabSz="432000">
              <a:buNone/>
              <a:tabLst/>
              <a:defRPr sz="1800" baseline="0">
                <a:latin typeface="Arial" pitchFamily="34" charset="0"/>
              </a:defRPr>
            </a:lvl2pPr>
            <a:lvl3pPr marL="0" indent="0" defTabSz="432000">
              <a:buNone/>
              <a:tabLst/>
              <a:defRPr sz="1800" baseline="0">
                <a:latin typeface="Arial" pitchFamily="34" charset="0"/>
              </a:defRPr>
            </a:lvl3pPr>
            <a:lvl4pPr marL="0" indent="0" defTabSz="432000">
              <a:buNone/>
              <a:tabLst/>
              <a:defRPr sz="1800" baseline="0">
                <a:latin typeface="Arial" pitchFamily="34" charset="0"/>
              </a:defRPr>
            </a:lvl4pPr>
            <a:lvl5pPr marL="0" indent="0" defTabSz="432000">
              <a:buNone/>
              <a:tabLst/>
              <a:defRPr sz="1800" baseline="0">
                <a:latin typeface="Arial" pitchFamily="34" charset="0"/>
              </a:defRPr>
            </a:lvl5pPr>
          </a:lstStyle>
          <a:p>
            <a:pPr lvl="0"/>
            <a:r>
              <a:rPr lang="en-US"/>
              <a:t>Click to edit Master text styles</a:t>
            </a:r>
          </a:p>
        </p:txBody>
      </p:sp>
      <p:sp>
        <p:nvSpPr>
          <p:cNvPr id="5" name="Text Placeholder 6"/>
          <p:cNvSpPr>
            <a:spLocks noGrp="1"/>
          </p:cNvSpPr>
          <p:nvPr>
            <p:ph type="body" sz="quarter" idx="16"/>
          </p:nvPr>
        </p:nvSpPr>
        <p:spPr>
          <a:xfrm>
            <a:off x="497206" y="2443878"/>
            <a:ext cx="6142037" cy="481250"/>
          </a:xfrm>
          <a:prstGeom prst="rect">
            <a:avLst/>
          </a:prstGeom>
        </p:spPr>
        <p:txBody>
          <a:bodyPr/>
          <a:lstStyle>
            <a:lvl1pPr marL="0" indent="0">
              <a:buNone/>
              <a:defRPr sz="3200" b="0" i="0" baseline="0">
                <a:solidFill>
                  <a:srgbClr val="000000"/>
                </a:solidFill>
                <a:latin typeface="Arial" pitchFamily="34" charset="0"/>
              </a:defRPr>
            </a:lvl1pPr>
            <a:lvl2pPr marL="0" indent="0">
              <a:buNone/>
              <a:defRPr sz="3200" b="1" i="0" baseline="0">
                <a:latin typeface="Arial" pitchFamily="34" charset="0"/>
              </a:defRPr>
            </a:lvl2pPr>
            <a:lvl3pPr marL="0" indent="0">
              <a:buNone/>
              <a:defRPr sz="3200" b="1" i="0" baseline="0">
                <a:latin typeface="Arial" pitchFamily="34" charset="0"/>
              </a:defRPr>
            </a:lvl3pPr>
            <a:lvl4pPr marL="0" indent="0">
              <a:buNone/>
              <a:defRPr sz="3200" b="1" i="0" baseline="0">
                <a:latin typeface="Arial" pitchFamily="34" charset="0"/>
              </a:defRPr>
            </a:lvl4pPr>
            <a:lvl5pPr marL="0" indent="0">
              <a:buNone/>
              <a:defRPr sz="3200" b="1" i="0" baseline="0">
                <a:latin typeface="Arial" pitchFamily="34" charset="0"/>
              </a:defRPr>
            </a:lvl5pPr>
          </a:lstStyle>
          <a:p>
            <a:pPr lvl="0"/>
            <a:r>
              <a:rPr lang="en-US"/>
              <a:t>Click to edit Master text styles</a:t>
            </a:r>
          </a:p>
        </p:txBody>
      </p:sp>
      <p:sp>
        <p:nvSpPr>
          <p:cNvPr id="7" name="Plaque 10"/>
          <p:cNvSpPr/>
          <p:nvPr userDrawn="1"/>
        </p:nvSpPr>
        <p:spPr>
          <a:xfrm flipH="1">
            <a:off x="6876255" y="2831992"/>
            <a:ext cx="1872457" cy="1873608"/>
          </a:xfrm>
          <a:custGeom>
            <a:avLst/>
            <a:gdLst/>
            <a:ahLst/>
            <a:cxnLst/>
            <a:rect l="l" t="t" r="r" b="b"/>
            <a:pathLst>
              <a:path w="5164139" h="5167312">
                <a:moveTo>
                  <a:pt x="160633" y="0"/>
                </a:moveTo>
                <a:lnTo>
                  <a:pt x="4471692" y="0"/>
                </a:lnTo>
                <a:cubicBezTo>
                  <a:pt x="4560407" y="0"/>
                  <a:pt x="4632325" y="71918"/>
                  <a:pt x="4632325" y="160633"/>
                </a:cubicBezTo>
                <a:lnTo>
                  <a:pt x="4632325" y="4389438"/>
                </a:lnTo>
                <a:lnTo>
                  <a:pt x="4637047" y="4389438"/>
                </a:lnTo>
                <a:cubicBezTo>
                  <a:pt x="4637047" y="4430668"/>
                  <a:pt x="4670471" y="4464092"/>
                  <a:pt x="4711701" y="4464092"/>
                </a:cubicBezTo>
                <a:lnTo>
                  <a:pt x="4711701" y="4464579"/>
                </a:lnTo>
                <a:lnTo>
                  <a:pt x="5091727" y="4464579"/>
                </a:lnTo>
                <a:cubicBezTo>
                  <a:pt x="5131719" y="4464579"/>
                  <a:pt x="5164139" y="4496999"/>
                  <a:pt x="5164139" y="4536991"/>
                </a:cubicBezTo>
                <a:lnTo>
                  <a:pt x="5164139" y="5094900"/>
                </a:lnTo>
                <a:cubicBezTo>
                  <a:pt x="5164139" y="5134892"/>
                  <a:pt x="5131719" y="5167312"/>
                  <a:pt x="5091727" y="5167312"/>
                </a:cubicBezTo>
                <a:lnTo>
                  <a:pt x="4546518" y="5167312"/>
                </a:lnTo>
                <a:cubicBezTo>
                  <a:pt x="4506526" y="5167312"/>
                  <a:pt x="4474106" y="5134892"/>
                  <a:pt x="4474106" y="5094900"/>
                </a:cubicBezTo>
                <a:lnTo>
                  <a:pt x="4474106" y="4694237"/>
                </a:lnTo>
                <a:lnTo>
                  <a:pt x="4472030" y="4694237"/>
                </a:lnTo>
                <a:cubicBezTo>
                  <a:pt x="4472030" y="4663315"/>
                  <a:pt x="4453229" y="4636783"/>
                  <a:pt x="4426435" y="4625450"/>
                </a:cubicBezTo>
                <a:lnTo>
                  <a:pt x="4405445" y="4621212"/>
                </a:lnTo>
                <a:lnTo>
                  <a:pt x="160633" y="4621212"/>
                </a:lnTo>
                <a:cubicBezTo>
                  <a:pt x="71918" y="4621212"/>
                  <a:pt x="0" y="4549294"/>
                  <a:pt x="0" y="4460579"/>
                </a:cubicBezTo>
                <a:lnTo>
                  <a:pt x="0" y="160633"/>
                </a:lnTo>
                <a:cubicBezTo>
                  <a:pt x="0" y="71918"/>
                  <a:pt x="71918" y="0"/>
                  <a:pt x="160633" y="0"/>
                </a:cubicBezTo>
                <a:close/>
              </a:path>
            </a:pathLst>
          </a:custGeom>
          <a:solidFill>
            <a:schemeClr val="tx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68181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gi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gif"/><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1.gif"/></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1.gif"/></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1.gif"/><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image" Target="../media/image1.gif"/></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7.xml"/><Relationship Id="rId1" Type="http://schemas.openxmlformats.org/officeDocument/2006/relationships/slideLayout" Target="../slideLayouts/slideLayout23.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8.xml"/><Relationship Id="rId1" Type="http://schemas.openxmlformats.org/officeDocument/2006/relationships/slideLayout" Target="../slideLayouts/slideLayout24.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9.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Plaque 10"/>
          <p:cNvSpPr>
            <a:spLocks/>
          </p:cNvSpPr>
          <p:nvPr userDrawn="1"/>
        </p:nvSpPr>
        <p:spPr>
          <a:xfrm>
            <a:off x="496889" y="357187"/>
            <a:ext cx="2538413" cy="2539604"/>
          </a:xfrm>
          <a:custGeom>
            <a:avLst/>
            <a:gdLst/>
            <a:ahLst/>
            <a:cxnLst/>
            <a:rect l="l" t="t" r="r" b="b"/>
            <a:pathLst>
              <a:path w="5164139" h="5167312">
                <a:moveTo>
                  <a:pt x="160633" y="0"/>
                </a:moveTo>
                <a:lnTo>
                  <a:pt x="4471692" y="0"/>
                </a:lnTo>
                <a:cubicBezTo>
                  <a:pt x="4560407" y="0"/>
                  <a:pt x="4632325" y="71918"/>
                  <a:pt x="4632325" y="160633"/>
                </a:cubicBezTo>
                <a:lnTo>
                  <a:pt x="4632325" y="4389438"/>
                </a:lnTo>
                <a:lnTo>
                  <a:pt x="4637047" y="4389438"/>
                </a:lnTo>
                <a:cubicBezTo>
                  <a:pt x="4637047" y="4430668"/>
                  <a:pt x="4670471" y="4464092"/>
                  <a:pt x="4711701" y="4464092"/>
                </a:cubicBezTo>
                <a:lnTo>
                  <a:pt x="4711701" y="4464579"/>
                </a:lnTo>
                <a:lnTo>
                  <a:pt x="5091727" y="4464579"/>
                </a:lnTo>
                <a:cubicBezTo>
                  <a:pt x="5131719" y="4464579"/>
                  <a:pt x="5164139" y="4496999"/>
                  <a:pt x="5164139" y="4536991"/>
                </a:cubicBezTo>
                <a:lnTo>
                  <a:pt x="5164139" y="5094900"/>
                </a:lnTo>
                <a:cubicBezTo>
                  <a:pt x="5164139" y="5134892"/>
                  <a:pt x="5131719" y="5167312"/>
                  <a:pt x="5091727" y="5167312"/>
                </a:cubicBezTo>
                <a:lnTo>
                  <a:pt x="4546518" y="5167312"/>
                </a:lnTo>
                <a:cubicBezTo>
                  <a:pt x="4506526" y="5167312"/>
                  <a:pt x="4474106" y="5134892"/>
                  <a:pt x="4474106" y="5094900"/>
                </a:cubicBezTo>
                <a:lnTo>
                  <a:pt x="4474106" y="4694237"/>
                </a:lnTo>
                <a:lnTo>
                  <a:pt x="4472030" y="4694237"/>
                </a:lnTo>
                <a:cubicBezTo>
                  <a:pt x="4472030" y="4663315"/>
                  <a:pt x="4453229" y="4636783"/>
                  <a:pt x="4426435" y="4625450"/>
                </a:cubicBezTo>
                <a:lnTo>
                  <a:pt x="4405445" y="4621212"/>
                </a:lnTo>
                <a:lnTo>
                  <a:pt x="160633" y="4621212"/>
                </a:lnTo>
                <a:cubicBezTo>
                  <a:pt x="71918" y="4621212"/>
                  <a:pt x="0" y="4549294"/>
                  <a:pt x="0" y="4460579"/>
                </a:cubicBezTo>
                <a:lnTo>
                  <a:pt x="0" y="160633"/>
                </a:lnTo>
                <a:cubicBezTo>
                  <a:pt x="0" y="71918"/>
                  <a:pt x="71918" y="0"/>
                  <a:pt x="160633" y="0"/>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2" name="テキスト ボックス 8"/>
          <p:cNvSpPr txBox="1">
            <a:spLocks noChangeArrowheads="1"/>
          </p:cNvSpPr>
          <p:nvPr/>
        </p:nvSpPr>
        <p:spPr bwMode="auto">
          <a:xfrm>
            <a:off x="17924463" y="2185988"/>
            <a:ext cx="184666" cy="369332"/>
          </a:xfrm>
          <a:prstGeom prst="rect">
            <a:avLst/>
          </a:prstGeom>
          <a:noFill/>
          <a:ln>
            <a:noFill/>
          </a:ln>
        </p:spPr>
        <p:txBody>
          <a:bodyPr wrap="none">
            <a:spAutoFit/>
          </a:bodyPr>
          <a:lstStyle/>
          <a:p>
            <a:pPr fontAlgn="auto">
              <a:spcBef>
                <a:spcPts val="0"/>
              </a:spcBef>
              <a:spcAft>
                <a:spcPts val="0"/>
              </a:spcAft>
              <a:defRPr/>
            </a:pPr>
            <a:endParaRPr lang="ja-JP" altLang="en-US">
              <a:ea typeface="+mn-ea"/>
              <a:cs typeface="ＭＳ Ｐゴシック" charset="-128"/>
            </a:endParaRPr>
          </a:p>
        </p:txBody>
      </p:sp>
      <p:pic>
        <p:nvPicPr>
          <p:cNvPr id="9" name="Picture 2" descr="T:\Current\Ricoh\Logos\ricoh_lock_up_rgb_positive-0315.gif"/>
          <p:cNvPicPr>
            <a:picLocks noChangeArrowheads="1"/>
          </p:cNvPicPr>
          <p:nvPr userDrawn="1"/>
        </p:nvPicPr>
        <p:blipFill>
          <a:blip r:embed="rId5" cstate="print"/>
          <a:srcRect/>
          <a:stretch>
            <a:fillRect/>
          </a:stretch>
        </p:blipFill>
        <p:spPr bwMode="auto">
          <a:xfrm>
            <a:off x="6903529" y="392501"/>
            <a:ext cx="1868400" cy="720000"/>
          </a:xfrm>
          <a:prstGeom prst="rect">
            <a:avLst/>
          </a:prstGeom>
          <a:noFill/>
        </p:spPr>
      </p:pic>
    </p:spTree>
  </p:cSld>
  <p:clrMap bg1="lt1" tx1="dk1" bg2="lt2" tx2="dk2" accent1="accent1" accent2="accent2" accent3="accent3" accent4="accent4" accent5="accent5" accent6="accent6" hlink="hlink" folHlink="folHlink"/>
  <p:sldLayoutIdLst>
    <p:sldLayoutId id="2147483736" r:id="rId1"/>
    <p:sldLayoutId id="2147483737" r:id="rId2"/>
    <p:sldLayoutId id="2147483756" r:id="rId3"/>
  </p:sldLayoutIdLst>
  <p:hf hdr="0" ftr="0" dt="0"/>
  <p:txStyles>
    <p:titleStyle>
      <a:lvl1pPr algn="l" defTabSz="457200" rtl="0" eaLnBrk="1" fontAlgn="base" hangingPunct="1">
        <a:spcBef>
          <a:spcPct val="0"/>
        </a:spcBef>
        <a:spcAft>
          <a:spcPct val="0"/>
        </a:spcAft>
        <a:defRPr kumimoji="1" sz="2800" kern="1200">
          <a:solidFill>
            <a:schemeClr val="bg1"/>
          </a:solidFill>
          <a:latin typeface="+mj-lt"/>
          <a:ea typeface="ＭＳ Ｐゴシック" pitchFamily="34" charset="-128"/>
          <a:cs typeface="ＭＳ Ｐゴシック" charset="0"/>
        </a:defRPr>
      </a:lvl1pPr>
      <a:lvl2pPr algn="l" defTabSz="457200" rtl="0" eaLnBrk="1" fontAlgn="base" hangingPunct="1">
        <a:spcBef>
          <a:spcPct val="0"/>
        </a:spcBef>
        <a:spcAft>
          <a:spcPct val="0"/>
        </a:spcAft>
        <a:defRPr kumimoji="1" sz="3600">
          <a:solidFill>
            <a:schemeClr val="bg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kumimoji="1" sz="3600">
          <a:solidFill>
            <a:schemeClr val="bg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kumimoji="1" sz="3600">
          <a:solidFill>
            <a:schemeClr val="bg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kumimoji="1" sz="3600">
          <a:solidFill>
            <a:schemeClr val="bg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umimoji="1" sz="3200" kern="1200">
          <a:solidFill>
            <a:srgbClr val="FFFFFF"/>
          </a:solidFill>
          <a:latin typeface="+mn-lt"/>
          <a:ea typeface="ＭＳ Ｐゴシック" pitchFamily="34" charset="-128"/>
          <a:cs typeface="ＭＳ Ｐゴシック" charset="0"/>
        </a:defRPr>
      </a:lvl1pPr>
      <a:lvl2pPr marL="742950" indent="-285750" algn="l" defTabSz="457200" rtl="0" eaLnBrk="1" fontAlgn="base" hangingPunct="1">
        <a:spcBef>
          <a:spcPct val="20000"/>
        </a:spcBef>
        <a:spcAft>
          <a:spcPct val="0"/>
        </a:spcAft>
        <a:buFont typeface="Arial" charset="0"/>
        <a:buChar char="–"/>
        <a:defRPr kumimoji="1" sz="2800" kern="1200">
          <a:solidFill>
            <a:srgbClr val="FFFFFF"/>
          </a:solidFill>
          <a:latin typeface="+mn-lt"/>
          <a:ea typeface="ＭＳ Ｐゴシック" pitchFamily="34" charset="-128"/>
          <a:cs typeface="+mn-cs"/>
        </a:defRPr>
      </a:lvl2pPr>
      <a:lvl3pPr marL="1143000" indent="-228600" algn="l" defTabSz="457200" rtl="0" eaLnBrk="1" fontAlgn="base" hangingPunct="1">
        <a:spcBef>
          <a:spcPct val="20000"/>
        </a:spcBef>
        <a:spcAft>
          <a:spcPct val="0"/>
        </a:spcAft>
        <a:buFont typeface="Arial" charset="0"/>
        <a:buChar char="•"/>
        <a:defRPr kumimoji="1" sz="2400" kern="1200">
          <a:solidFill>
            <a:srgbClr val="FFFFFF"/>
          </a:solidFill>
          <a:latin typeface="+mn-lt"/>
          <a:ea typeface="ＭＳ Ｐゴシック" pitchFamily="34" charset="-128"/>
          <a:cs typeface="+mn-cs"/>
        </a:defRPr>
      </a:lvl3pPr>
      <a:lvl4pPr marL="1600200" indent="-228600" algn="l" defTabSz="457200" rtl="0" eaLnBrk="1" fontAlgn="base" hangingPunct="1">
        <a:spcBef>
          <a:spcPct val="20000"/>
        </a:spcBef>
        <a:spcAft>
          <a:spcPct val="0"/>
        </a:spcAft>
        <a:buFont typeface="Arial" charset="0"/>
        <a:buChar char="–"/>
        <a:defRPr kumimoji="1" sz="2000" kern="1200">
          <a:solidFill>
            <a:srgbClr val="FFFFFF"/>
          </a:solidFill>
          <a:latin typeface="+mn-lt"/>
          <a:ea typeface="ＭＳ Ｐゴシック" pitchFamily="34" charset="-128"/>
          <a:cs typeface="+mn-cs"/>
        </a:defRPr>
      </a:lvl4pPr>
      <a:lvl5pPr marL="2057400" indent="-228600" algn="l" defTabSz="457200" rtl="0" eaLnBrk="1" fontAlgn="base" hangingPunct="1">
        <a:spcBef>
          <a:spcPct val="20000"/>
        </a:spcBef>
        <a:spcAft>
          <a:spcPct val="0"/>
        </a:spcAft>
        <a:buFont typeface="Arial" charset="0"/>
        <a:buChar char="»"/>
        <a:defRPr kumimoji="1" sz="2000" kern="1200">
          <a:solidFill>
            <a:srgbClr val="FFFFFF"/>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テキスト ボックス 8"/>
          <p:cNvSpPr txBox="1">
            <a:spLocks noChangeArrowheads="1"/>
          </p:cNvSpPr>
          <p:nvPr/>
        </p:nvSpPr>
        <p:spPr bwMode="auto">
          <a:xfrm>
            <a:off x="17924463" y="2185988"/>
            <a:ext cx="184666" cy="369332"/>
          </a:xfrm>
          <a:prstGeom prst="rect">
            <a:avLst/>
          </a:prstGeom>
          <a:noFill/>
          <a:ln>
            <a:noFill/>
          </a:ln>
        </p:spPr>
        <p:txBody>
          <a:bodyPr wrap="none">
            <a:spAutoFit/>
          </a:bodyPr>
          <a:lstStyle/>
          <a:p>
            <a:pPr fontAlgn="auto">
              <a:spcBef>
                <a:spcPts val="0"/>
              </a:spcBef>
              <a:spcAft>
                <a:spcPts val="0"/>
              </a:spcAft>
              <a:defRPr/>
            </a:pPr>
            <a:endParaRPr lang="ja-JP" altLang="en-US">
              <a:ea typeface="+mn-ea"/>
              <a:cs typeface="ＭＳ Ｐゴシック" charset="-128"/>
            </a:endParaRPr>
          </a:p>
        </p:txBody>
      </p:sp>
      <p:sp>
        <p:nvSpPr>
          <p:cNvPr id="21" name="Footer Placeholder 9"/>
          <p:cNvSpPr>
            <a:spLocks noGrp="1"/>
          </p:cNvSpPr>
          <p:nvPr>
            <p:ph type="ftr" sz="quarter" idx="3"/>
          </p:nvPr>
        </p:nvSpPr>
        <p:spPr>
          <a:xfrm>
            <a:off x="3124200" y="4767263"/>
            <a:ext cx="2895600" cy="273844"/>
          </a:xfrm>
          <a:prstGeom prst="rect">
            <a:avLst/>
          </a:prstGeom>
        </p:spPr>
        <p:txBody>
          <a:bodyPr vert="horz" wrap="square" lIns="91440" tIns="45720" rIns="91440" bIns="45720" numCol="1" anchor="ctr" anchorCtr="0" compatLnSpc="1">
            <a:prstTxWarp prst="textNoShape">
              <a:avLst/>
            </a:prstTxWarp>
          </a:bodyPr>
          <a:lstStyle>
            <a:lvl1pPr algn="ctr">
              <a:defRPr sz="600">
                <a:solidFill>
                  <a:schemeClr val="accent2"/>
                </a:solidFill>
              </a:defRPr>
            </a:lvl1pPr>
          </a:lstStyle>
          <a:p>
            <a:r>
              <a:rPr lang="en-US" altLang="ja-JP" dirty="0"/>
              <a:t>© 2017 Ricoh USA, Inc. All Rights Reserved.</a:t>
            </a:r>
            <a:endParaRPr lang="en-GB" dirty="0"/>
          </a:p>
        </p:txBody>
      </p:sp>
      <p:sp>
        <p:nvSpPr>
          <p:cNvPr id="22" name="Slide Number Placeholder 10"/>
          <p:cNvSpPr>
            <a:spLocks noGrp="1"/>
          </p:cNvSpPr>
          <p:nvPr>
            <p:ph type="sldNum" sz="quarter" idx="4"/>
          </p:nvPr>
        </p:nvSpPr>
        <p:spPr>
          <a:xfrm>
            <a:off x="6553200" y="4767263"/>
            <a:ext cx="2133600" cy="273844"/>
          </a:xfrm>
          <a:prstGeom prst="rect">
            <a:avLst/>
          </a:prstGeom>
        </p:spPr>
        <p:txBody>
          <a:bodyPr vert="horz" wrap="square" lIns="91440" tIns="45720" rIns="91440" bIns="45720" numCol="1" anchor="ctr" anchorCtr="0" compatLnSpc="1">
            <a:prstTxWarp prst="textNoShape">
              <a:avLst/>
            </a:prstTxWarp>
          </a:bodyPr>
          <a:lstStyle>
            <a:lvl1pPr algn="r">
              <a:defRPr sz="600">
                <a:solidFill>
                  <a:schemeClr val="accent2"/>
                </a:solidFill>
              </a:defRPr>
            </a:lvl1pPr>
          </a:lstStyle>
          <a:p>
            <a:fld id="{8B1825C1-CEAC-AC47-BD5C-417AB702A96F}" type="slidenum">
              <a:rPr lang="en-GB"/>
              <a:pPr/>
              <a:t>‹#›</a:t>
            </a:fld>
            <a:endParaRPr lang="en-GB"/>
          </a:p>
        </p:txBody>
      </p:sp>
      <p:sp>
        <p:nvSpPr>
          <p:cNvPr id="2053" name="Title Placeholder 9"/>
          <p:cNvSpPr>
            <a:spLocks noGrp="1"/>
          </p:cNvSpPr>
          <p:nvPr>
            <p:ph type="title"/>
          </p:nvPr>
        </p:nvSpPr>
        <p:spPr bwMode="auto">
          <a:xfrm>
            <a:off x="1050925" y="139145"/>
            <a:ext cx="5943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4" name="Text Placeholder 10"/>
          <p:cNvSpPr>
            <a:spLocks noGrp="1"/>
          </p:cNvSpPr>
          <p:nvPr>
            <p:ph type="body" idx="1"/>
          </p:nvPr>
        </p:nvSpPr>
        <p:spPr bwMode="auto">
          <a:xfrm>
            <a:off x="457200" y="1200151"/>
            <a:ext cx="8229600" cy="33944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2" descr="T:\Current\Ricoh\Logos\ricoh_lock_up_rgb_positive-0315.gif"/>
          <p:cNvPicPr>
            <a:picLocks noChangeArrowheads="1"/>
          </p:cNvPicPr>
          <p:nvPr userDrawn="1"/>
        </p:nvPicPr>
        <p:blipFill>
          <a:blip r:embed="rId7" cstate="print"/>
          <a:srcRect/>
          <a:stretch>
            <a:fillRect/>
          </a:stretch>
        </p:blipFill>
        <p:spPr bwMode="auto">
          <a:xfrm>
            <a:off x="7457439" y="100032"/>
            <a:ext cx="1310379" cy="507565"/>
          </a:xfrm>
          <a:prstGeom prst="rect">
            <a:avLst/>
          </a:prstGeom>
          <a:noFill/>
        </p:spPr>
      </p:pic>
      <p:sp>
        <p:nvSpPr>
          <p:cNvPr id="15" name="Plaque 10"/>
          <p:cNvSpPr/>
          <p:nvPr userDrawn="1"/>
        </p:nvSpPr>
        <p:spPr>
          <a:xfrm>
            <a:off x="371134" y="141723"/>
            <a:ext cx="442006" cy="442278"/>
          </a:xfrm>
          <a:custGeom>
            <a:avLst/>
            <a:gdLst/>
            <a:ahLst/>
            <a:cxnLst/>
            <a:rect l="l" t="t" r="r" b="b"/>
            <a:pathLst>
              <a:path w="5164139" h="5167312">
                <a:moveTo>
                  <a:pt x="160633" y="0"/>
                </a:moveTo>
                <a:lnTo>
                  <a:pt x="4471692" y="0"/>
                </a:lnTo>
                <a:cubicBezTo>
                  <a:pt x="4560407" y="0"/>
                  <a:pt x="4632325" y="71918"/>
                  <a:pt x="4632325" y="160633"/>
                </a:cubicBezTo>
                <a:lnTo>
                  <a:pt x="4632325" y="4389438"/>
                </a:lnTo>
                <a:lnTo>
                  <a:pt x="4637047" y="4389438"/>
                </a:lnTo>
                <a:cubicBezTo>
                  <a:pt x="4637047" y="4430668"/>
                  <a:pt x="4670471" y="4464092"/>
                  <a:pt x="4711701" y="4464092"/>
                </a:cubicBezTo>
                <a:lnTo>
                  <a:pt x="4711701" y="4464579"/>
                </a:lnTo>
                <a:lnTo>
                  <a:pt x="5091727" y="4464579"/>
                </a:lnTo>
                <a:cubicBezTo>
                  <a:pt x="5131719" y="4464579"/>
                  <a:pt x="5164139" y="4496999"/>
                  <a:pt x="5164139" y="4536991"/>
                </a:cubicBezTo>
                <a:lnTo>
                  <a:pt x="5164139" y="5094900"/>
                </a:lnTo>
                <a:cubicBezTo>
                  <a:pt x="5164139" y="5134892"/>
                  <a:pt x="5131719" y="5167312"/>
                  <a:pt x="5091727" y="5167312"/>
                </a:cubicBezTo>
                <a:lnTo>
                  <a:pt x="4546518" y="5167312"/>
                </a:lnTo>
                <a:cubicBezTo>
                  <a:pt x="4506526" y="5167312"/>
                  <a:pt x="4474106" y="5134892"/>
                  <a:pt x="4474106" y="5094900"/>
                </a:cubicBezTo>
                <a:lnTo>
                  <a:pt x="4474106" y="4694237"/>
                </a:lnTo>
                <a:lnTo>
                  <a:pt x="4472030" y="4694237"/>
                </a:lnTo>
                <a:cubicBezTo>
                  <a:pt x="4472030" y="4663315"/>
                  <a:pt x="4453229" y="4636783"/>
                  <a:pt x="4426435" y="4625450"/>
                </a:cubicBezTo>
                <a:lnTo>
                  <a:pt x="4405445" y="4621212"/>
                </a:lnTo>
                <a:lnTo>
                  <a:pt x="160633" y="4621212"/>
                </a:lnTo>
                <a:cubicBezTo>
                  <a:pt x="71918" y="4621212"/>
                  <a:pt x="0" y="4549294"/>
                  <a:pt x="0" y="4460579"/>
                </a:cubicBezTo>
                <a:lnTo>
                  <a:pt x="0" y="160633"/>
                </a:lnTo>
                <a:cubicBezTo>
                  <a:pt x="0" y="71918"/>
                  <a:pt x="71918" y="0"/>
                  <a:pt x="160633" y="0"/>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直線コネクタ 4"/>
          <p:cNvCxnSpPr/>
          <p:nvPr userDrawn="1"/>
        </p:nvCxnSpPr>
        <p:spPr>
          <a:xfrm>
            <a:off x="378795" y="681038"/>
            <a:ext cx="838919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60" r:id="rId4"/>
    <p:sldLayoutId id="2147483764" r:id="rId5"/>
  </p:sldLayoutIdLst>
  <p:hf hdr="0" ftr="0" dt="0"/>
  <p:txStyles>
    <p:titleStyle>
      <a:lvl1pPr algn="l" defTabSz="457200" rtl="0" eaLnBrk="0" fontAlgn="base" hangingPunct="0">
        <a:spcBef>
          <a:spcPct val="0"/>
        </a:spcBef>
        <a:spcAft>
          <a:spcPct val="0"/>
        </a:spcAft>
        <a:defRPr kumimoji="1" sz="3200" b="1" kern="1200">
          <a:solidFill>
            <a:srgbClr val="000000"/>
          </a:solidFill>
          <a:latin typeface="+mj-lt"/>
          <a:ea typeface="ＭＳ Ｐゴシック" pitchFamily="34" charset="-128"/>
          <a:cs typeface="ＭＳ Ｐゴシック" charset="0"/>
        </a:defRPr>
      </a:lvl1pPr>
      <a:lvl2pPr algn="l" defTabSz="457200" rtl="0" eaLnBrk="0" fontAlgn="base" hangingPunct="0">
        <a:spcBef>
          <a:spcPct val="0"/>
        </a:spcBef>
        <a:spcAft>
          <a:spcPct val="0"/>
        </a:spcAft>
        <a:defRPr kumimoji="1" sz="3200" b="1">
          <a:solidFill>
            <a:srgbClr val="000000"/>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kumimoji="1" sz="3200" b="1">
          <a:solidFill>
            <a:srgbClr val="000000"/>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kumimoji="1" sz="3200" b="1">
          <a:solidFill>
            <a:srgbClr val="000000"/>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kumimoji="1" sz="3200" b="1">
          <a:solidFill>
            <a:srgbClr val="000000"/>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umimoji="1" sz="3200" kern="1200">
          <a:solidFill>
            <a:srgbClr val="FFFFFF"/>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kumimoji="1" sz="2800" kern="1200">
          <a:solidFill>
            <a:srgbClr val="FFFFFF"/>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charset="0"/>
        <a:buChar char="•"/>
        <a:defRPr kumimoji="1" sz="2400" kern="1200">
          <a:solidFill>
            <a:srgbClr val="FFFFFF"/>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charset="0"/>
        <a:buChar char="–"/>
        <a:defRPr kumimoji="1" sz="2000" kern="1200">
          <a:solidFill>
            <a:srgbClr val="FFFFFF"/>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charset="0"/>
        <a:buChar char="»"/>
        <a:defRPr kumimoji="1" sz="2000" kern="1200">
          <a:solidFill>
            <a:srgbClr val="FFFFFF"/>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テキスト ボックス 8"/>
          <p:cNvSpPr txBox="1">
            <a:spLocks noChangeArrowheads="1"/>
          </p:cNvSpPr>
          <p:nvPr/>
        </p:nvSpPr>
        <p:spPr bwMode="auto">
          <a:xfrm>
            <a:off x="17924463" y="2185988"/>
            <a:ext cx="184666" cy="369332"/>
          </a:xfrm>
          <a:prstGeom prst="rect">
            <a:avLst/>
          </a:prstGeom>
          <a:noFill/>
          <a:ln>
            <a:noFill/>
          </a:ln>
        </p:spPr>
        <p:txBody>
          <a:bodyPr wrap="none">
            <a:spAutoFit/>
          </a:bodyPr>
          <a:lstStyle/>
          <a:p>
            <a:pPr fontAlgn="auto">
              <a:spcBef>
                <a:spcPts val="0"/>
              </a:spcBef>
              <a:spcAft>
                <a:spcPts val="0"/>
              </a:spcAft>
              <a:defRPr/>
            </a:pPr>
            <a:endParaRPr lang="ja-JP" altLang="en-US">
              <a:ea typeface="+mn-ea"/>
              <a:cs typeface="ＭＳ Ｐゴシック" charset="-128"/>
            </a:endParaRPr>
          </a:p>
        </p:txBody>
      </p:sp>
      <p:pic>
        <p:nvPicPr>
          <p:cNvPr id="6" name="Picture 2" descr="T:\Current\Ricoh\Logos\ricoh_lock_up_rgb_positive-0315.gif"/>
          <p:cNvPicPr>
            <a:picLocks noChangeArrowheads="1"/>
          </p:cNvPicPr>
          <p:nvPr userDrawn="1"/>
        </p:nvPicPr>
        <p:blipFill>
          <a:blip r:embed="rId4" cstate="print"/>
          <a:srcRect/>
          <a:stretch>
            <a:fillRect/>
          </a:stretch>
        </p:blipFill>
        <p:spPr bwMode="auto">
          <a:xfrm>
            <a:off x="7345819" y="285398"/>
            <a:ext cx="1422000" cy="550800"/>
          </a:xfrm>
          <a:prstGeom prst="rect">
            <a:avLst/>
          </a:prstGeom>
          <a:noFill/>
        </p:spPr>
      </p:pic>
    </p:spTree>
  </p:cSld>
  <p:clrMap bg1="lt1" tx1="dk1" bg2="lt2" tx2="dk2" accent1="accent1" accent2="accent2" accent3="accent3" accent4="accent4" accent5="accent5" accent6="accent6" hlink="hlink" folHlink="folHlink"/>
  <p:sldLayoutIdLst>
    <p:sldLayoutId id="2147483750" r:id="rId1"/>
    <p:sldLayoutId id="2147483751" r:id="rId2"/>
  </p:sldLayoutIdLst>
  <p:hf hdr="0" ftr="0" dt="0"/>
  <p:txStyles>
    <p:titleStyle>
      <a:lvl1pPr algn="ctr" defTabSz="457200" rtl="0" eaLnBrk="0" fontAlgn="base" hangingPunct="0">
        <a:spcBef>
          <a:spcPct val="0"/>
        </a:spcBef>
        <a:spcAft>
          <a:spcPct val="0"/>
        </a:spcAft>
        <a:defRPr kumimoji="1" sz="4400" kern="1200">
          <a:solidFill>
            <a:schemeClr val="bg1"/>
          </a:solidFill>
          <a:latin typeface="+mj-lt"/>
          <a:ea typeface="ＭＳ Ｐゴシック" pitchFamily="34" charset="-128"/>
          <a:cs typeface="ＭＳ Ｐゴシック" charset="0"/>
        </a:defRPr>
      </a:lvl1pPr>
      <a:lvl2pPr algn="ctr" defTabSz="457200" rtl="0" eaLnBrk="0" fontAlgn="base" hangingPunct="0">
        <a:spcBef>
          <a:spcPct val="0"/>
        </a:spcBef>
        <a:spcAft>
          <a:spcPct val="0"/>
        </a:spcAft>
        <a:defRPr kumimoji="1" sz="4400">
          <a:solidFill>
            <a:schemeClr val="bg1"/>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bg1"/>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bg1"/>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bg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umimoji="1" sz="3200" kern="1200">
          <a:solidFill>
            <a:srgbClr val="FFFFFF"/>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kumimoji="1" sz="2800" kern="1200">
          <a:solidFill>
            <a:srgbClr val="FFFFFF"/>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charset="0"/>
        <a:buChar char="•"/>
        <a:defRPr kumimoji="1" sz="2400" kern="1200">
          <a:solidFill>
            <a:srgbClr val="FFFFFF"/>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charset="0"/>
        <a:buChar char="–"/>
        <a:defRPr kumimoji="1" sz="2000" kern="1200">
          <a:solidFill>
            <a:srgbClr val="FFFFFF"/>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charset="0"/>
        <a:buChar char="»"/>
        <a:defRPr kumimoji="1" sz="2000" kern="1200">
          <a:solidFill>
            <a:srgbClr val="FFFFFF"/>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テキスト ボックス 8"/>
          <p:cNvSpPr txBox="1">
            <a:spLocks noChangeArrowheads="1"/>
          </p:cNvSpPr>
          <p:nvPr/>
        </p:nvSpPr>
        <p:spPr bwMode="auto">
          <a:xfrm>
            <a:off x="17924463" y="2185988"/>
            <a:ext cx="184666" cy="369332"/>
          </a:xfrm>
          <a:prstGeom prst="rect">
            <a:avLst/>
          </a:prstGeom>
          <a:noFill/>
          <a:ln>
            <a:noFill/>
          </a:ln>
        </p:spPr>
        <p:txBody>
          <a:bodyPr wrap="none">
            <a:spAutoFit/>
          </a:bodyPr>
          <a:lstStyle/>
          <a:p>
            <a:pPr fontAlgn="auto">
              <a:spcBef>
                <a:spcPts val="0"/>
              </a:spcBef>
              <a:spcAft>
                <a:spcPts val="0"/>
              </a:spcAft>
              <a:defRPr/>
            </a:pPr>
            <a:endParaRPr lang="ja-JP" altLang="en-US">
              <a:ea typeface="+mn-ea"/>
              <a:cs typeface="ＭＳ Ｐゴシック" charset="-128"/>
            </a:endParaRPr>
          </a:p>
        </p:txBody>
      </p:sp>
      <p:sp>
        <p:nvSpPr>
          <p:cNvPr id="12" name="Footer Placeholder 9"/>
          <p:cNvSpPr>
            <a:spLocks noGrp="1"/>
          </p:cNvSpPr>
          <p:nvPr>
            <p:ph type="ftr" sz="quarter" idx="3"/>
          </p:nvPr>
        </p:nvSpPr>
        <p:spPr>
          <a:xfrm>
            <a:off x="3124200" y="4767263"/>
            <a:ext cx="2895600" cy="273844"/>
          </a:xfrm>
          <a:prstGeom prst="rect">
            <a:avLst/>
          </a:prstGeom>
        </p:spPr>
        <p:txBody>
          <a:bodyPr vert="horz" wrap="square" lIns="91440" tIns="45720" rIns="91440" bIns="45720" numCol="1" anchor="ctr" anchorCtr="0" compatLnSpc="1">
            <a:prstTxWarp prst="textNoShape">
              <a:avLst/>
            </a:prstTxWarp>
          </a:bodyPr>
          <a:lstStyle>
            <a:lvl1pPr algn="ctr">
              <a:defRPr sz="600">
                <a:solidFill>
                  <a:schemeClr val="accent2"/>
                </a:solidFill>
              </a:defRPr>
            </a:lvl1pPr>
          </a:lstStyle>
          <a:p>
            <a:r>
              <a:rPr lang="en-US" altLang="ja-JP" dirty="0"/>
              <a:t>© 2017 Ricoh USA, Inc. All Rights Reserved.</a:t>
            </a:r>
            <a:endParaRPr lang="en-GB" dirty="0"/>
          </a:p>
        </p:txBody>
      </p:sp>
      <p:sp>
        <p:nvSpPr>
          <p:cNvPr id="13" name="Slide Number Placeholder 10"/>
          <p:cNvSpPr>
            <a:spLocks noGrp="1"/>
          </p:cNvSpPr>
          <p:nvPr>
            <p:ph type="sldNum" sz="quarter" idx="4"/>
          </p:nvPr>
        </p:nvSpPr>
        <p:spPr>
          <a:xfrm>
            <a:off x="6553200" y="4767263"/>
            <a:ext cx="2133600" cy="273844"/>
          </a:xfrm>
          <a:prstGeom prst="rect">
            <a:avLst/>
          </a:prstGeom>
        </p:spPr>
        <p:txBody>
          <a:bodyPr vert="horz" wrap="square" lIns="91440" tIns="45720" rIns="91440" bIns="45720" numCol="1" anchor="ctr" anchorCtr="0" compatLnSpc="1">
            <a:prstTxWarp prst="textNoShape">
              <a:avLst/>
            </a:prstTxWarp>
          </a:bodyPr>
          <a:lstStyle>
            <a:lvl1pPr algn="r">
              <a:defRPr sz="600">
                <a:solidFill>
                  <a:schemeClr val="accent2"/>
                </a:solidFill>
              </a:defRPr>
            </a:lvl1pPr>
          </a:lstStyle>
          <a:p>
            <a:fld id="{A908FAC8-ED10-974B-AB6F-FF217D84C08F}" type="slidenum">
              <a:rPr lang="en-GB"/>
              <a:pPr/>
              <a:t>‹#›</a:t>
            </a:fld>
            <a:endParaRPr lang="en-GB"/>
          </a:p>
        </p:txBody>
      </p:sp>
      <p:sp>
        <p:nvSpPr>
          <p:cNvPr id="16" name="Plaque 10"/>
          <p:cNvSpPr/>
          <p:nvPr userDrawn="1"/>
        </p:nvSpPr>
        <p:spPr>
          <a:xfrm>
            <a:off x="371134" y="141723"/>
            <a:ext cx="442006" cy="442278"/>
          </a:xfrm>
          <a:custGeom>
            <a:avLst/>
            <a:gdLst/>
            <a:ahLst/>
            <a:cxnLst/>
            <a:rect l="l" t="t" r="r" b="b"/>
            <a:pathLst>
              <a:path w="5164139" h="5167312">
                <a:moveTo>
                  <a:pt x="160633" y="0"/>
                </a:moveTo>
                <a:lnTo>
                  <a:pt x="4471692" y="0"/>
                </a:lnTo>
                <a:cubicBezTo>
                  <a:pt x="4560407" y="0"/>
                  <a:pt x="4632325" y="71918"/>
                  <a:pt x="4632325" y="160633"/>
                </a:cubicBezTo>
                <a:lnTo>
                  <a:pt x="4632325" y="4389438"/>
                </a:lnTo>
                <a:lnTo>
                  <a:pt x="4637047" y="4389438"/>
                </a:lnTo>
                <a:cubicBezTo>
                  <a:pt x="4637047" y="4430668"/>
                  <a:pt x="4670471" y="4464092"/>
                  <a:pt x="4711701" y="4464092"/>
                </a:cubicBezTo>
                <a:lnTo>
                  <a:pt x="4711701" y="4464579"/>
                </a:lnTo>
                <a:lnTo>
                  <a:pt x="5091727" y="4464579"/>
                </a:lnTo>
                <a:cubicBezTo>
                  <a:pt x="5131719" y="4464579"/>
                  <a:pt x="5164139" y="4496999"/>
                  <a:pt x="5164139" y="4536991"/>
                </a:cubicBezTo>
                <a:lnTo>
                  <a:pt x="5164139" y="5094900"/>
                </a:lnTo>
                <a:cubicBezTo>
                  <a:pt x="5164139" y="5134892"/>
                  <a:pt x="5131719" y="5167312"/>
                  <a:pt x="5091727" y="5167312"/>
                </a:cubicBezTo>
                <a:lnTo>
                  <a:pt x="4546518" y="5167312"/>
                </a:lnTo>
                <a:cubicBezTo>
                  <a:pt x="4506526" y="5167312"/>
                  <a:pt x="4474106" y="5134892"/>
                  <a:pt x="4474106" y="5094900"/>
                </a:cubicBezTo>
                <a:lnTo>
                  <a:pt x="4474106" y="4694237"/>
                </a:lnTo>
                <a:lnTo>
                  <a:pt x="4472030" y="4694237"/>
                </a:lnTo>
                <a:cubicBezTo>
                  <a:pt x="4472030" y="4663315"/>
                  <a:pt x="4453229" y="4636783"/>
                  <a:pt x="4426435" y="4625450"/>
                </a:cubicBezTo>
                <a:lnTo>
                  <a:pt x="4405445" y="4621212"/>
                </a:lnTo>
                <a:lnTo>
                  <a:pt x="160633" y="4621212"/>
                </a:lnTo>
                <a:cubicBezTo>
                  <a:pt x="71918" y="4621212"/>
                  <a:pt x="0" y="4549294"/>
                  <a:pt x="0" y="4460579"/>
                </a:cubicBezTo>
                <a:lnTo>
                  <a:pt x="0" y="160633"/>
                </a:lnTo>
                <a:cubicBezTo>
                  <a:pt x="0" y="71918"/>
                  <a:pt x="71918" y="0"/>
                  <a:pt x="160633" y="0"/>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直線コネクタ 4"/>
          <p:cNvCxnSpPr/>
          <p:nvPr userDrawn="1"/>
        </p:nvCxnSpPr>
        <p:spPr>
          <a:xfrm>
            <a:off x="378795" y="681038"/>
            <a:ext cx="8389195"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8" name="Picture 2" descr="T:\Current\Ricoh\Logos\ricoh_lock_up_rgb_positive-0315.gif"/>
          <p:cNvPicPr>
            <a:picLocks noChangeArrowheads="1"/>
          </p:cNvPicPr>
          <p:nvPr userDrawn="1"/>
        </p:nvPicPr>
        <p:blipFill>
          <a:blip r:embed="rId9" cstate="print"/>
          <a:srcRect/>
          <a:stretch>
            <a:fillRect/>
          </a:stretch>
        </p:blipFill>
        <p:spPr bwMode="auto">
          <a:xfrm>
            <a:off x="7457439" y="100032"/>
            <a:ext cx="1310379" cy="507565"/>
          </a:xfrm>
          <a:prstGeom prst="rect">
            <a:avLst/>
          </a:prstGeom>
          <a:noFill/>
        </p:spPr>
      </p:pic>
    </p:spTree>
  </p:cSld>
  <p:clrMap bg1="lt1" tx1="dk1" bg2="lt2" tx2="dk2" accent1="accent1" accent2="accent2" accent3="accent3" accent4="accent4" accent5="accent5" accent6="accent6" hlink="hlink" folHlink="folHlink"/>
  <p:sldLayoutIdLst>
    <p:sldLayoutId id="2147483741" r:id="rId1"/>
    <p:sldLayoutId id="2147483742" r:id="rId2"/>
    <p:sldLayoutId id="2147483752" r:id="rId3"/>
    <p:sldLayoutId id="2147483743" r:id="rId4"/>
    <p:sldLayoutId id="2147483744" r:id="rId5"/>
    <p:sldLayoutId id="2147483745" r:id="rId6"/>
    <p:sldLayoutId id="2147483746" r:id="rId7"/>
  </p:sldLayoutIdLst>
  <p:hf hdr="0" ftr="0" dt="0"/>
  <p:txStyles>
    <p:titleStyle>
      <a:lvl1pPr algn="ctr" defTabSz="457200" rtl="0" eaLnBrk="0" fontAlgn="base" hangingPunct="0">
        <a:spcBef>
          <a:spcPct val="0"/>
        </a:spcBef>
        <a:spcAft>
          <a:spcPct val="0"/>
        </a:spcAft>
        <a:defRPr kumimoji="1" sz="4400" kern="1200">
          <a:solidFill>
            <a:schemeClr val="bg1"/>
          </a:solidFill>
          <a:latin typeface="+mj-lt"/>
          <a:ea typeface="ＭＳ Ｐゴシック" pitchFamily="34" charset="-128"/>
          <a:cs typeface="ＭＳ Ｐゴシック" charset="0"/>
        </a:defRPr>
      </a:lvl1pPr>
      <a:lvl2pPr algn="ctr" defTabSz="457200" rtl="0" eaLnBrk="0" fontAlgn="base" hangingPunct="0">
        <a:spcBef>
          <a:spcPct val="0"/>
        </a:spcBef>
        <a:spcAft>
          <a:spcPct val="0"/>
        </a:spcAft>
        <a:defRPr kumimoji="1" sz="4400">
          <a:solidFill>
            <a:schemeClr val="bg1"/>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bg1"/>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bg1"/>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bg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umimoji="1" sz="3200" kern="1200">
          <a:solidFill>
            <a:srgbClr val="FFFFFF"/>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kumimoji="1" sz="2800" kern="1200">
          <a:solidFill>
            <a:srgbClr val="FFFFFF"/>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charset="0"/>
        <a:buChar char="•"/>
        <a:defRPr kumimoji="1" sz="2400" kern="1200">
          <a:solidFill>
            <a:srgbClr val="FFFFFF"/>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charset="0"/>
        <a:buChar char="–"/>
        <a:defRPr kumimoji="1" sz="2000" kern="1200">
          <a:solidFill>
            <a:srgbClr val="FFFFFF"/>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charset="0"/>
        <a:buChar char="»"/>
        <a:defRPr kumimoji="1" sz="2000" kern="1200">
          <a:solidFill>
            <a:srgbClr val="FFFFFF"/>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テキスト ボックス 8"/>
          <p:cNvSpPr txBox="1">
            <a:spLocks noChangeArrowheads="1"/>
          </p:cNvSpPr>
          <p:nvPr/>
        </p:nvSpPr>
        <p:spPr bwMode="auto">
          <a:xfrm>
            <a:off x="17924463" y="2185988"/>
            <a:ext cx="184666" cy="369332"/>
          </a:xfrm>
          <a:prstGeom prst="rect">
            <a:avLst/>
          </a:prstGeom>
          <a:noFill/>
          <a:ln>
            <a:noFill/>
          </a:ln>
        </p:spPr>
        <p:txBody>
          <a:bodyPr wrap="none">
            <a:spAutoFit/>
          </a:bodyPr>
          <a:lstStyle/>
          <a:p>
            <a:pPr fontAlgn="auto">
              <a:spcBef>
                <a:spcPts val="0"/>
              </a:spcBef>
              <a:spcAft>
                <a:spcPts val="0"/>
              </a:spcAft>
              <a:defRPr/>
            </a:pPr>
            <a:endParaRPr lang="ja-JP" altLang="en-US">
              <a:ea typeface="+mn-ea"/>
              <a:cs typeface="ＭＳ Ｐゴシック" charset="-128"/>
            </a:endParaRPr>
          </a:p>
        </p:txBody>
      </p:sp>
      <p:pic>
        <p:nvPicPr>
          <p:cNvPr id="4" name="Picture 2" descr="T:\Current\Ricoh\Logos\ricoh_lock_up_rgb_positive-0315.gif"/>
          <p:cNvPicPr>
            <a:picLocks noChangeArrowheads="1"/>
          </p:cNvPicPr>
          <p:nvPr userDrawn="1"/>
        </p:nvPicPr>
        <p:blipFill>
          <a:blip r:embed="rId5" cstate="print"/>
          <a:srcRect/>
          <a:stretch>
            <a:fillRect/>
          </a:stretch>
        </p:blipFill>
        <p:spPr bwMode="auto">
          <a:xfrm>
            <a:off x="7345819" y="285398"/>
            <a:ext cx="1422000" cy="550800"/>
          </a:xfrm>
          <a:prstGeom prst="rect">
            <a:avLst/>
          </a:prstGeom>
          <a:noFill/>
        </p:spPr>
      </p:pic>
    </p:spTree>
  </p:cSld>
  <p:clrMap bg1="lt1" tx1="dk1" bg2="lt2" tx2="dk2" accent1="accent1" accent2="accent2" accent3="accent3" accent4="accent4" accent5="accent5" accent6="accent6" hlink="hlink" folHlink="folHlink"/>
  <p:sldLayoutIdLst>
    <p:sldLayoutId id="2147483753" r:id="rId1"/>
    <p:sldLayoutId id="2147483754" r:id="rId2"/>
    <p:sldLayoutId id="2147483747" r:id="rId3"/>
  </p:sldLayoutIdLst>
  <p:hf hdr="0" ftr="0" dt="0"/>
  <p:txStyles>
    <p:titleStyle>
      <a:lvl1pPr algn="ctr" defTabSz="457200" rtl="0" eaLnBrk="0" fontAlgn="base" hangingPunct="0">
        <a:spcBef>
          <a:spcPct val="0"/>
        </a:spcBef>
        <a:spcAft>
          <a:spcPct val="0"/>
        </a:spcAft>
        <a:defRPr kumimoji="1" sz="4400" kern="1200">
          <a:solidFill>
            <a:schemeClr val="bg1"/>
          </a:solidFill>
          <a:latin typeface="+mj-lt"/>
          <a:ea typeface="ＭＳ Ｐゴシック" pitchFamily="34" charset="-128"/>
          <a:cs typeface="ＭＳ Ｐゴシック" charset="0"/>
        </a:defRPr>
      </a:lvl1pPr>
      <a:lvl2pPr algn="ctr" defTabSz="457200" rtl="0" eaLnBrk="0" fontAlgn="base" hangingPunct="0">
        <a:spcBef>
          <a:spcPct val="0"/>
        </a:spcBef>
        <a:spcAft>
          <a:spcPct val="0"/>
        </a:spcAft>
        <a:defRPr kumimoji="1" sz="4400">
          <a:solidFill>
            <a:schemeClr val="bg1"/>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bg1"/>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bg1"/>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bg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umimoji="1" sz="3200" kern="1200">
          <a:solidFill>
            <a:srgbClr val="FFFFFF"/>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kumimoji="1" sz="2800" kern="1200">
          <a:solidFill>
            <a:srgbClr val="FFFFFF"/>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charset="0"/>
        <a:buChar char="•"/>
        <a:defRPr kumimoji="1" sz="2400" kern="1200">
          <a:solidFill>
            <a:srgbClr val="FFFFFF"/>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charset="0"/>
        <a:buChar char="–"/>
        <a:defRPr kumimoji="1" sz="2000" kern="1200">
          <a:solidFill>
            <a:srgbClr val="FFFFFF"/>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charset="0"/>
        <a:buChar char="»"/>
        <a:defRPr kumimoji="1" sz="2000" kern="1200">
          <a:solidFill>
            <a:srgbClr val="FFFFFF"/>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テキスト ボックス 8"/>
          <p:cNvSpPr txBox="1">
            <a:spLocks noChangeArrowheads="1"/>
          </p:cNvSpPr>
          <p:nvPr/>
        </p:nvSpPr>
        <p:spPr bwMode="auto">
          <a:xfrm>
            <a:off x="17924463" y="2185988"/>
            <a:ext cx="184666" cy="369332"/>
          </a:xfrm>
          <a:prstGeom prst="rect">
            <a:avLst/>
          </a:prstGeom>
          <a:noFill/>
          <a:ln>
            <a:noFill/>
          </a:ln>
        </p:spPr>
        <p:txBody>
          <a:bodyPr wrap="none">
            <a:spAutoFit/>
          </a:bodyPr>
          <a:lstStyle/>
          <a:p>
            <a:pPr fontAlgn="auto">
              <a:spcBef>
                <a:spcPts val="0"/>
              </a:spcBef>
              <a:spcAft>
                <a:spcPts val="0"/>
              </a:spcAft>
              <a:defRPr/>
            </a:pPr>
            <a:endParaRPr lang="ja-JP" altLang="en-US">
              <a:ea typeface="+mn-ea"/>
              <a:cs typeface="ＭＳ Ｐゴシック" charset="-128"/>
            </a:endParaRPr>
          </a:p>
        </p:txBody>
      </p:sp>
      <p:sp>
        <p:nvSpPr>
          <p:cNvPr id="12" name="Footer Placeholder 9"/>
          <p:cNvSpPr>
            <a:spLocks noGrp="1"/>
          </p:cNvSpPr>
          <p:nvPr>
            <p:ph type="ftr" sz="quarter" idx="3"/>
          </p:nvPr>
        </p:nvSpPr>
        <p:spPr>
          <a:xfrm>
            <a:off x="3124200" y="4767263"/>
            <a:ext cx="2895600" cy="273844"/>
          </a:xfrm>
          <a:prstGeom prst="rect">
            <a:avLst/>
          </a:prstGeom>
        </p:spPr>
        <p:txBody>
          <a:bodyPr vert="horz" wrap="square" lIns="91440" tIns="45720" rIns="91440" bIns="45720" numCol="1" anchor="ctr" anchorCtr="0" compatLnSpc="1">
            <a:prstTxWarp prst="textNoShape">
              <a:avLst/>
            </a:prstTxWarp>
          </a:bodyPr>
          <a:lstStyle>
            <a:lvl1pPr algn="ctr">
              <a:defRPr sz="600">
                <a:solidFill>
                  <a:schemeClr val="accent2"/>
                </a:solidFill>
              </a:defRPr>
            </a:lvl1pPr>
          </a:lstStyle>
          <a:p>
            <a:r>
              <a:rPr lang="en-US" altLang="ja-JP" dirty="0"/>
              <a:t>© 2017 Ricoh USA, Inc. All Rights Reserved.</a:t>
            </a:r>
            <a:endParaRPr lang="en-GB" dirty="0"/>
          </a:p>
        </p:txBody>
      </p:sp>
      <p:sp>
        <p:nvSpPr>
          <p:cNvPr id="13" name="Slide Number Placeholder 10"/>
          <p:cNvSpPr>
            <a:spLocks noGrp="1"/>
          </p:cNvSpPr>
          <p:nvPr>
            <p:ph type="sldNum" sz="quarter" idx="4"/>
          </p:nvPr>
        </p:nvSpPr>
        <p:spPr>
          <a:xfrm>
            <a:off x="6553200" y="4767263"/>
            <a:ext cx="2133600" cy="273844"/>
          </a:xfrm>
          <a:prstGeom prst="rect">
            <a:avLst/>
          </a:prstGeom>
        </p:spPr>
        <p:txBody>
          <a:bodyPr vert="horz" wrap="square" lIns="91440" tIns="45720" rIns="91440" bIns="45720" numCol="1" anchor="ctr" anchorCtr="0" compatLnSpc="1">
            <a:prstTxWarp prst="textNoShape">
              <a:avLst/>
            </a:prstTxWarp>
          </a:bodyPr>
          <a:lstStyle>
            <a:lvl1pPr algn="r">
              <a:defRPr sz="600">
                <a:solidFill>
                  <a:schemeClr val="accent2"/>
                </a:solidFill>
              </a:defRPr>
            </a:lvl1pPr>
          </a:lstStyle>
          <a:p>
            <a:fld id="{0C0463A1-561A-684A-A5AE-9DAD2825970A}" type="slidenum">
              <a:rPr lang="en-GB"/>
              <a:pPr/>
              <a:t>‹#›</a:t>
            </a:fld>
            <a:endParaRPr lang="en-GB"/>
          </a:p>
        </p:txBody>
      </p:sp>
      <p:sp>
        <p:nvSpPr>
          <p:cNvPr id="6149" name="Title Placeholder 9"/>
          <p:cNvSpPr>
            <a:spLocks noGrp="1"/>
          </p:cNvSpPr>
          <p:nvPr>
            <p:ph type="title"/>
          </p:nvPr>
        </p:nvSpPr>
        <p:spPr bwMode="auto">
          <a:xfrm>
            <a:off x="1050925" y="139145"/>
            <a:ext cx="5943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 name="Plaque 10"/>
          <p:cNvSpPr/>
          <p:nvPr userDrawn="1"/>
        </p:nvSpPr>
        <p:spPr>
          <a:xfrm>
            <a:off x="371134" y="141723"/>
            <a:ext cx="442006" cy="442278"/>
          </a:xfrm>
          <a:custGeom>
            <a:avLst/>
            <a:gdLst/>
            <a:ahLst/>
            <a:cxnLst/>
            <a:rect l="l" t="t" r="r" b="b"/>
            <a:pathLst>
              <a:path w="5164139" h="5167312">
                <a:moveTo>
                  <a:pt x="160633" y="0"/>
                </a:moveTo>
                <a:lnTo>
                  <a:pt x="4471692" y="0"/>
                </a:lnTo>
                <a:cubicBezTo>
                  <a:pt x="4560407" y="0"/>
                  <a:pt x="4632325" y="71918"/>
                  <a:pt x="4632325" y="160633"/>
                </a:cubicBezTo>
                <a:lnTo>
                  <a:pt x="4632325" y="4389438"/>
                </a:lnTo>
                <a:lnTo>
                  <a:pt x="4637047" y="4389438"/>
                </a:lnTo>
                <a:cubicBezTo>
                  <a:pt x="4637047" y="4430668"/>
                  <a:pt x="4670471" y="4464092"/>
                  <a:pt x="4711701" y="4464092"/>
                </a:cubicBezTo>
                <a:lnTo>
                  <a:pt x="4711701" y="4464579"/>
                </a:lnTo>
                <a:lnTo>
                  <a:pt x="5091727" y="4464579"/>
                </a:lnTo>
                <a:cubicBezTo>
                  <a:pt x="5131719" y="4464579"/>
                  <a:pt x="5164139" y="4496999"/>
                  <a:pt x="5164139" y="4536991"/>
                </a:cubicBezTo>
                <a:lnTo>
                  <a:pt x="5164139" y="5094900"/>
                </a:lnTo>
                <a:cubicBezTo>
                  <a:pt x="5164139" y="5134892"/>
                  <a:pt x="5131719" y="5167312"/>
                  <a:pt x="5091727" y="5167312"/>
                </a:cubicBezTo>
                <a:lnTo>
                  <a:pt x="4546518" y="5167312"/>
                </a:lnTo>
                <a:cubicBezTo>
                  <a:pt x="4506526" y="5167312"/>
                  <a:pt x="4474106" y="5134892"/>
                  <a:pt x="4474106" y="5094900"/>
                </a:cubicBezTo>
                <a:lnTo>
                  <a:pt x="4474106" y="4694237"/>
                </a:lnTo>
                <a:lnTo>
                  <a:pt x="4472030" y="4694237"/>
                </a:lnTo>
                <a:cubicBezTo>
                  <a:pt x="4472030" y="4663315"/>
                  <a:pt x="4453229" y="4636783"/>
                  <a:pt x="4426435" y="4625450"/>
                </a:cubicBezTo>
                <a:lnTo>
                  <a:pt x="4405445" y="4621212"/>
                </a:lnTo>
                <a:lnTo>
                  <a:pt x="160633" y="4621212"/>
                </a:lnTo>
                <a:cubicBezTo>
                  <a:pt x="71918" y="4621212"/>
                  <a:pt x="0" y="4549294"/>
                  <a:pt x="0" y="4460579"/>
                </a:cubicBezTo>
                <a:lnTo>
                  <a:pt x="0" y="160633"/>
                </a:lnTo>
                <a:cubicBezTo>
                  <a:pt x="0" y="71918"/>
                  <a:pt x="71918" y="0"/>
                  <a:pt x="160633" y="0"/>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直線コネクタ 4"/>
          <p:cNvCxnSpPr/>
          <p:nvPr userDrawn="1"/>
        </p:nvCxnSpPr>
        <p:spPr>
          <a:xfrm>
            <a:off x="378795" y="681038"/>
            <a:ext cx="8389195"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9" name="Picture 2" descr="T:\Current\Ricoh\Logos\ricoh_lock_up_rgb_positive-0315.gif"/>
          <p:cNvPicPr>
            <a:picLocks noChangeArrowheads="1"/>
          </p:cNvPicPr>
          <p:nvPr userDrawn="1"/>
        </p:nvPicPr>
        <p:blipFill>
          <a:blip r:embed="rId4" cstate="print"/>
          <a:srcRect/>
          <a:stretch>
            <a:fillRect/>
          </a:stretch>
        </p:blipFill>
        <p:spPr bwMode="auto">
          <a:xfrm>
            <a:off x="7457439" y="100032"/>
            <a:ext cx="1310379" cy="507565"/>
          </a:xfrm>
          <a:prstGeom prst="rect">
            <a:avLst/>
          </a:prstGeom>
          <a:noFill/>
        </p:spPr>
      </p:pic>
    </p:spTree>
  </p:cSld>
  <p:clrMap bg1="lt1" tx1="dk1" bg2="lt2" tx2="dk2" accent1="accent1" accent2="accent2" accent3="accent3" accent4="accent4" accent5="accent5" accent6="accent6" hlink="hlink" folHlink="folHlink"/>
  <p:sldLayoutIdLst>
    <p:sldLayoutId id="2147483755" r:id="rId1"/>
    <p:sldLayoutId id="2147483748" r:id="rId2"/>
  </p:sldLayoutIdLst>
  <p:hf hdr="0" ftr="0" dt="0"/>
  <p:txStyles>
    <p:titleStyle>
      <a:lvl1pPr algn="l" defTabSz="457200" rtl="0" eaLnBrk="0" fontAlgn="base" hangingPunct="0">
        <a:spcBef>
          <a:spcPct val="0"/>
        </a:spcBef>
        <a:spcAft>
          <a:spcPct val="0"/>
        </a:spcAft>
        <a:defRPr kumimoji="1" sz="3200" b="1" kern="1200">
          <a:solidFill>
            <a:srgbClr val="000000"/>
          </a:solidFill>
          <a:latin typeface="+mj-lt"/>
          <a:ea typeface="ＭＳ Ｐゴシック" pitchFamily="34" charset="-128"/>
          <a:cs typeface="ＭＳ Ｐゴシック" charset="0"/>
        </a:defRPr>
      </a:lvl1pPr>
      <a:lvl2pPr algn="l" defTabSz="457200" rtl="0" eaLnBrk="0" fontAlgn="base" hangingPunct="0">
        <a:spcBef>
          <a:spcPct val="0"/>
        </a:spcBef>
        <a:spcAft>
          <a:spcPct val="0"/>
        </a:spcAft>
        <a:defRPr kumimoji="1" sz="3200" b="1">
          <a:solidFill>
            <a:srgbClr val="000000"/>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kumimoji="1" sz="3200" b="1">
          <a:solidFill>
            <a:srgbClr val="000000"/>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kumimoji="1" sz="3200" b="1">
          <a:solidFill>
            <a:srgbClr val="000000"/>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kumimoji="1" sz="3200" b="1">
          <a:solidFill>
            <a:srgbClr val="000000"/>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umimoji="1" sz="3200" kern="1200">
          <a:solidFill>
            <a:srgbClr val="FFFFFF"/>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kumimoji="1" sz="2800" kern="1200">
          <a:solidFill>
            <a:srgbClr val="FFFFFF"/>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charset="0"/>
        <a:buChar char="•"/>
        <a:defRPr kumimoji="1" sz="2400" kern="1200">
          <a:solidFill>
            <a:srgbClr val="FFFFFF"/>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charset="0"/>
        <a:buChar char="–"/>
        <a:defRPr kumimoji="1" sz="2000" kern="1200">
          <a:solidFill>
            <a:srgbClr val="FFFFFF"/>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charset="0"/>
        <a:buChar char="»"/>
        <a:defRPr kumimoji="1" sz="2000" kern="1200">
          <a:solidFill>
            <a:srgbClr val="FFFFFF"/>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テキスト ボックス 8"/>
          <p:cNvSpPr txBox="1">
            <a:spLocks noChangeArrowheads="1"/>
          </p:cNvSpPr>
          <p:nvPr/>
        </p:nvSpPr>
        <p:spPr bwMode="auto">
          <a:xfrm>
            <a:off x="17924463" y="2185988"/>
            <a:ext cx="184666" cy="369332"/>
          </a:xfrm>
          <a:prstGeom prst="rect">
            <a:avLst/>
          </a:prstGeom>
          <a:noFill/>
          <a:ln>
            <a:noFill/>
          </a:ln>
        </p:spPr>
        <p:txBody>
          <a:bodyPr wrap="none">
            <a:spAutoFit/>
          </a:bodyPr>
          <a:lstStyle/>
          <a:p>
            <a:pPr fontAlgn="auto">
              <a:spcBef>
                <a:spcPts val="0"/>
              </a:spcBef>
              <a:spcAft>
                <a:spcPts val="0"/>
              </a:spcAft>
              <a:defRPr/>
            </a:pPr>
            <a:endParaRPr lang="ja-JP" altLang="en-US">
              <a:ea typeface="+mn-ea"/>
              <a:cs typeface="ＭＳ Ｐゴシック" charset="-128"/>
            </a:endParaRPr>
          </a:p>
        </p:txBody>
      </p:sp>
      <p:pic>
        <p:nvPicPr>
          <p:cNvPr id="4" name="Picture 10" descr="ricoh_logo_rgb.png"/>
          <p:cNvPicPr>
            <a:picLocks/>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3236426" y="1919288"/>
            <a:ext cx="2662280" cy="10263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9" r:id="rId1"/>
  </p:sldLayoutIdLst>
  <p:hf hdr="0" ftr="0" dt="0"/>
  <p:txStyles>
    <p:titleStyle>
      <a:lvl1pPr algn="ctr" defTabSz="457200" rtl="0" eaLnBrk="0" fontAlgn="base" hangingPunct="0">
        <a:spcBef>
          <a:spcPct val="0"/>
        </a:spcBef>
        <a:spcAft>
          <a:spcPct val="0"/>
        </a:spcAft>
        <a:defRPr kumimoji="1" sz="4400" kern="1200">
          <a:solidFill>
            <a:schemeClr val="bg1"/>
          </a:solidFill>
          <a:latin typeface="+mj-lt"/>
          <a:ea typeface="ＭＳ Ｐゴシック" pitchFamily="34" charset="-128"/>
          <a:cs typeface="ＭＳ Ｐゴシック" charset="0"/>
        </a:defRPr>
      </a:lvl1pPr>
      <a:lvl2pPr algn="ctr" defTabSz="457200" rtl="0" eaLnBrk="0" fontAlgn="base" hangingPunct="0">
        <a:spcBef>
          <a:spcPct val="0"/>
        </a:spcBef>
        <a:spcAft>
          <a:spcPct val="0"/>
        </a:spcAft>
        <a:defRPr kumimoji="1" sz="4400">
          <a:solidFill>
            <a:schemeClr val="bg1"/>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kumimoji="1" sz="4400">
          <a:solidFill>
            <a:schemeClr val="bg1"/>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kumimoji="1" sz="4400">
          <a:solidFill>
            <a:schemeClr val="bg1"/>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kumimoji="1" sz="4400">
          <a:solidFill>
            <a:schemeClr val="bg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umimoji="1" sz="3200" kern="1200">
          <a:solidFill>
            <a:srgbClr val="FFFFFF"/>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kumimoji="1" sz="2800" kern="1200">
          <a:solidFill>
            <a:srgbClr val="FFFFFF"/>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charset="0"/>
        <a:buChar char="•"/>
        <a:defRPr kumimoji="1" sz="2400" kern="1200">
          <a:solidFill>
            <a:srgbClr val="FFFFFF"/>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charset="0"/>
        <a:buChar char="–"/>
        <a:defRPr kumimoji="1" sz="2000" kern="1200">
          <a:solidFill>
            <a:srgbClr val="FFFFFF"/>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charset="0"/>
        <a:buChar char="»"/>
        <a:defRPr kumimoji="1" sz="2000" kern="1200">
          <a:solidFill>
            <a:srgbClr val="FFFFFF"/>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テキスト ボックス 8"/>
          <p:cNvSpPr txBox="1">
            <a:spLocks noChangeArrowheads="1"/>
          </p:cNvSpPr>
          <p:nvPr/>
        </p:nvSpPr>
        <p:spPr bwMode="auto">
          <a:xfrm>
            <a:off x="17924463" y="2185988"/>
            <a:ext cx="184731" cy="369332"/>
          </a:xfrm>
          <a:prstGeom prst="rect">
            <a:avLst/>
          </a:prstGeom>
          <a:noFill/>
          <a:ln>
            <a:noFill/>
          </a:ln>
          <a:extLst>
            <a:ext uri="{909E8E84-426E-40dd-AFC4-6F175D3DCCD1}"/>
            <a:ext uri="{91240B29-F687-4f45-9708-019B960494DF}"/>
          </a:extLst>
        </p:spPr>
        <p:txBody>
          <a:bodyPr wrap="none">
            <a:spAutoFit/>
          </a:bodyPr>
          <a:lstStyle/>
          <a:p>
            <a:pPr>
              <a:defRPr/>
            </a:pPr>
            <a:endParaRPr lang="ja-JP" altLang="en-US">
              <a:latin typeface="Arial" charset="0"/>
              <a:cs typeface="ＭＳ Ｐゴシック" charset="-128"/>
            </a:endParaRPr>
          </a:p>
        </p:txBody>
      </p:sp>
      <p:sp>
        <p:nvSpPr>
          <p:cNvPr id="4" name="Plaque 10"/>
          <p:cNvSpPr/>
          <p:nvPr/>
        </p:nvSpPr>
        <p:spPr>
          <a:xfrm>
            <a:off x="504826" y="365522"/>
            <a:ext cx="442006" cy="331709"/>
          </a:xfrm>
          <a:custGeom>
            <a:avLst/>
            <a:gdLst/>
            <a:ahLst/>
            <a:cxnLst/>
            <a:rect l="l" t="t" r="r" b="b"/>
            <a:pathLst>
              <a:path w="5164139" h="5167312">
                <a:moveTo>
                  <a:pt x="160633" y="0"/>
                </a:moveTo>
                <a:lnTo>
                  <a:pt x="4471692" y="0"/>
                </a:lnTo>
                <a:cubicBezTo>
                  <a:pt x="4560407" y="0"/>
                  <a:pt x="4632325" y="71918"/>
                  <a:pt x="4632325" y="160633"/>
                </a:cubicBezTo>
                <a:lnTo>
                  <a:pt x="4632325" y="4389438"/>
                </a:lnTo>
                <a:lnTo>
                  <a:pt x="4637047" y="4389438"/>
                </a:lnTo>
                <a:cubicBezTo>
                  <a:pt x="4637047" y="4430668"/>
                  <a:pt x="4670471" y="4464092"/>
                  <a:pt x="4711701" y="4464092"/>
                </a:cubicBezTo>
                <a:lnTo>
                  <a:pt x="4711701" y="4464579"/>
                </a:lnTo>
                <a:lnTo>
                  <a:pt x="5091727" y="4464579"/>
                </a:lnTo>
                <a:cubicBezTo>
                  <a:pt x="5131719" y="4464579"/>
                  <a:pt x="5164139" y="4496999"/>
                  <a:pt x="5164139" y="4536991"/>
                </a:cubicBezTo>
                <a:lnTo>
                  <a:pt x="5164139" y="5094900"/>
                </a:lnTo>
                <a:cubicBezTo>
                  <a:pt x="5164139" y="5134892"/>
                  <a:pt x="5131719" y="5167312"/>
                  <a:pt x="5091727" y="5167312"/>
                </a:cubicBezTo>
                <a:lnTo>
                  <a:pt x="4546518" y="5167312"/>
                </a:lnTo>
                <a:cubicBezTo>
                  <a:pt x="4506526" y="5167312"/>
                  <a:pt x="4474106" y="5134892"/>
                  <a:pt x="4474106" y="5094900"/>
                </a:cubicBezTo>
                <a:lnTo>
                  <a:pt x="4474106" y="4694237"/>
                </a:lnTo>
                <a:lnTo>
                  <a:pt x="4472030" y="4694237"/>
                </a:lnTo>
                <a:cubicBezTo>
                  <a:pt x="4472030" y="4663315"/>
                  <a:pt x="4453229" y="4636783"/>
                  <a:pt x="4426435" y="4625450"/>
                </a:cubicBezTo>
                <a:lnTo>
                  <a:pt x="4405445" y="4621212"/>
                </a:lnTo>
                <a:lnTo>
                  <a:pt x="160633" y="4621212"/>
                </a:lnTo>
                <a:cubicBezTo>
                  <a:pt x="71918" y="4621212"/>
                  <a:pt x="0" y="4549294"/>
                  <a:pt x="0" y="4460579"/>
                </a:cubicBezTo>
                <a:lnTo>
                  <a:pt x="0" y="160633"/>
                </a:lnTo>
                <a:cubicBezTo>
                  <a:pt x="0" y="71918"/>
                  <a:pt x="71918" y="0"/>
                  <a:pt x="160633" y="0"/>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直線コネクタ 4"/>
          <p:cNvCxnSpPr/>
          <p:nvPr/>
        </p:nvCxnSpPr>
        <p:spPr>
          <a:xfrm>
            <a:off x="504826" y="909161"/>
            <a:ext cx="8247063"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2" name="Footer Placeholder 9"/>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450" baseline="0">
                <a:solidFill>
                  <a:schemeClr val="accent2"/>
                </a:solidFill>
                <a:latin typeface="Arial" pitchFamily="34" charset="0"/>
              </a:defRPr>
            </a:lvl1pPr>
          </a:lstStyle>
          <a:p>
            <a:r>
              <a:rPr lang="en-US" altLang="ja-JP"/>
              <a:t>© 2017 Ricoh USA, Inc. All Rights Reserved.</a:t>
            </a:r>
            <a:endParaRPr lang="en-GB" dirty="0"/>
          </a:p>
        </p:txBody>
      </p:sp>
      <p:sp>
        <p:nvSpPr>
          <p:cNvPr id="13" name="Slide Number Placeholder 10"/>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450" baseline="0">
                <a:solidFill>
                  <a:schemeClr val="accent2"/>
                </a:solidFill>
                <a:latin typeface="Arial" pitchFamily="34" charset="0"/>
              </a:defRPr>
            </a:lvl1pPr>
          </a:lstStyle>
          <a:p>
            <a:fld id="{3395B881-0B66-4FA6-9D96-5327ED8B9EC9}" type="slidenum">
              <a:rPr lang="en-GB" smtClean="0"/>
              <a:pPr/>
              <a:t>‹#›</a:t>
            </a:fld>
            <a:endParaRPr lang="en-GB" dirty="0"/>
          </a:p>
        </p:txBody>
      </p:sp>
      <p:pic>
        <p:nvPicPr>
          <p:cNvPr id="9" name="Picture 8" descr="ricoh_logo_rgb.png"/>
          <p:cNvPicPr>
            <a:picLocks noChangeAspect="1"/>
          </p:cNvPicPr>
          <p:nvPr/>
        </p:nvPicPr>
        <p:blipFill>
          <a:blip r:embed="rId3" cstate="print"/>
          <a:stretch>
            <a:fillRect/>
          </a:stretch>
        </p:blipFill>
        <p:spPr>
          <a:xfrm>
            <a:off x="7355542" y="309857"/>
            <a:ext cx="1422921" cy="411662"/>
          </a:xfrm>
          <a:prstGeom prst="rect">
            <a:avLst/>
          </a:prstGeom>
        </p:spPr>
      </p:pic>
    </p:spTree>
    <p:extLst>
      <p:ext uri="{BB962C8B-B14F-4D97-AF65-F5344CB8AC3E}">
        <p14:creationId xmlns:p14="http://schemas.microsoft.com/office/powerpoint/2010/main" val="2092966051"/>
      </p:ext>
    </p:extLst>
  </p:cSld>
  <p:clrMap bg1="lt1" tx1="dk1" bg2="lt2" tx2="dk2" accent1="accent1" accent2="accent2" accent3="accent3" accent4="accent4" accent5="accent5" accent6="accent6" hlink="hlink" folHlink="folHlink"/>
  <p:sldLayoutIdLst>
    <p:sldLayoutId id="2147483771" r:id="rId1"/>
  </p:sldLayoutIdLst>
  <p:hf hdr="0" ftr="0" dt="0"/>
  <p:txStyles>
    <p:titleStyle>
      <a:lvl1pPr algn="ctr" defTabSz="342900" rtl="0" eaLnBrk="1" fontAlgn="base" hangingPunct="1">
        <a:spcBef>
          <a:spcPct val="0"/>
        </a:spcBef>
        <a:spcAft>
          <a:spcPct val="0"/>
        </a:spcAft>
        <a:defRPr kumimoji="1" sz="3300" kern="1200">
          <a:solidFill>
            <a:schemeClr val="bg1"/>
          </a:solidFill>
          <a:latin typeface="+mj-lt"/>
          <a:ea typeface="+mj-ea"/>
          <a:cs typeface="ＭＳ Ｐゴシック" charset="0"/>
        </a:defRPr>
      </a:lvl1pPr>
      <a:lvl2pPr algn="ctr" defTabSz="342900" rtl="0" eaLnBrk="1" fontAlgn="base" hangingPunct="1">
        <a:spcBef>
          <a:spcPct val="0"/>
        </a:spcBef>
        <a:spcAft>
          <a:spcPct val="0"/>
        </a:spcAft>
        <a:defRPr kumimoji="1" sz="3300">
          <a:solidFill>
            <a:schemeClr val="bg1"/>
          </a:solidFill>
          <a:latin typeface="Arial" charset="0"/>
          <a:ea typeface="ＭＳ Ｐゴシック" charset="0"/>
          <a:cs typeface="ＭＳ Ｐゴシック" charset="0"/>
        </a:defRPr>
      </a:lvl2pPr>
      <a:lvl3pPr algn="ctr" defTabSz="342900" rtl="0" eaLnBrk="1" fontAlgn="base" hangingPunct="1">
        <a:spcBef>
          <a:spcPct val="0"/>
        </a:spcBef>
        <a:spcAft>
          <a:spcPct val="0"/>
        </a:spcAft>
        <a:defRPr kumimoji="1" sz="3300">
          <a:solidFill>
            <a:schemeClr val="bg1"/>
          </a:solidFill>
          <a:latin typeface="Arial" charset="0"/>
          <a:ea typeface="ＭＳ Ｐゴシック" charset="0"/>
          <a:cs typeface="ＭＳ Ｐゴシック" charset="0"/>
        </a:defRPr>
      </a:lvl3pPr>
      <a:lvl4pPr algn="ctr" defTabSz="342900" rtl="0" eaLnBrk="1" fontAlgn="base" hangingPunct="1">
        <a:spcBef>
          <a:spcPct val="0"/>
        </a:spcBef>
        <a:spcAft>
          <a:spcPct val="0"/>
        </a:spcAft>
        <a:defRPr kumimoji="1" sz="3300">
          <a:solidFill>
            <a:schemeClr val="bg1"/>
          </a:solidFill>
          <a:latin typeface="Arial" charset="0"/>
          <a:ea typeface="ＭＳ Ｐゴシック" charset="0"/>
          <a:cs typeface="ＭＳ Ｐゴシック" charset="0"/>
        </a:defRPr>
      </a:lvl4pPr>
      <a:lvl5pPr algn="ctr" defTabSz="342900" rtl="0" eaLnBrk="1" fontAlgn="base" hangingPunct="1">
        <a:spcBef>
          <a:spcPct val="0"/>
        </a:spcBef>
        <a:spcAft>
          <a:spcPct val="0"/>
        </a:spcAft>
        <a:defRPr kumimoji="1" sz="3300">
          <a:solidFill>
            <a:schemeClr val="bg1"/>
          </a:solidFill>
          <a:latin typeface="Arial" charset="0"/>
          <a:ea typeface="ＭＳ Ｐゴシック" charset="0"/>
          <a:cs typeface="ＭＳ Ｐゴシック" charset="0"/>
        </a:defRPr>
      </a:lvl5pPr>
      <a:lvl6pPr marL="342900" algn="ctr" defTabSz="342900" rtl="0" eaLnBrk="1" fontAlgn="base" hangingPunct="1">
        <a:spcBef>
          <a:spcPct val="0"/>
        </a:spcBef>
        <a:spcAft>
          <a:spcPct val="0"/>
        </a:spcAft>
        <a:defRPr kumimoji="1" sz="3300">
          <a:solidFill>
            <a:schemeClr val="tx1"/>
          </a:solidFill>
          <a:latin typeface="Calibri" charset="0"/>
          <a:ea typeface="ＭＳ Ｐゴシック" charset="0"/>
          <a:cs typeface="ＭＳ Ｐゴシック" charset="0"/>
        </a:defRPr>
      </a:lvl6pPr>
      <a:lvl7pPr marL="685800" algn="ctr" defTabSz="342900" rtl="0" eaLnBrk="1" fontAlgn="base" hangingPunct="1">
        <a:spcBef>
          <a:spcPct val="0"/>
        </a:spcBef>
        <a:spcAft>
          <a:spcPct val="0"/>
        </a:spcAft>
        <a:defRPr kumimoji="1" sz="3300">
          <a:solidFill>
            <a:schemeClr val="tx1"/>
          </a:solidFill>
          <a:latin typeface="Calibri" charset="0"/>
          <a:ea typeface="ＭＳ Ｐゴシック" charset="0"/>
          <a:cs typeface="ＭＳ Ｐゴシック" charset="0"/>
        </a:defRPr>
      </a:lvl7pPr>
      <a:lvl8pPr marL="1028700" algn="ctr" defTabSz="342900" rtl="0" eaLnBrk="1" fontAlgn="base" hangingPunct="1">
        <a:spcBef>
          <a:spcPct val="0"/>
        </a:spcBef>
        <a:spcAft>
          <a:spcPct val="0"/>
        </a:spcAft>
        <a:defRPr kumimoji="1" sz="3300">
          <a:solidFill>
            <a:schemeClr val="tx1"/>
          </a:solidFill>
          <a:latin typeface="Calibri" charset="0"/>
          <a:ea typeface="ＭＳ Ｐゴシック" charset="0"/>
          <a:cs typeface="ＭＳ Ｐゴシック" charset="0"/>
        </a:defRPr>
      </a:lvl8pPr>
      <a:lvl9pPr marL="1371600" algn="ctr" defTabSz="342900" rtl="0" eaLnBrk="1" fontAlgn="base" hangingPunct="1">
        <a:spcBef>
          <a:spcPct val="0"/>
        </a:spcBef>
        <a:spcAft>
          <a:spcPct val="0"/>
        </a:spcAft>
        <a:defRPr kumimoji="1" sz="3300">
          <a:solidFill>
            <a:schemeClr val="tx1"/>
          </a:solidFill>
          <a:latin typeface="Calibri" charset="0"/>
          <a:ea typeface="ＭＳ Ｐゴシック" charset="0"/>
          <a:cs typeface="ＭＳ Ｐゴシック" charset="0"/>
        </a:defRPr>
      </a:lvl9pPr>
    </p:titleStyle>
    <p:bodyStyle>
      <a:lvl1pPr marL="257175" indent="-257175" algn="l" defTabSz="342900" rtl="0" eaLnBrk="1" fontAlgn="base" hangingPunct="1">
        <a:spcBef>
          <a:spcPct val="20000"/>
        </a:spcBef>
        <a:spcAft>
          <a:spcPct val="0"/>
        </a:spcAft>
        <a:buFont typeface="Arial" charset="0"/>
        <a:buChar char="•"/>
        <a:defRPr kumimoji="1" sz="2400" kern="1200">
          <a:solidFill>
            <a:srgbClr val="FFFFFF"/>
          </a:solidFill>
          <a:latin typeface="+mn-lt"/>
          <a:ea typeface="+mn-ea"/>
          <a:cs typeface="ＭＳ Ｐゴシック" charset="0"/>
        </a:defRPr>
      </a:lvl1pPr>
      <a:lvl2pPr marL="557213" indent="-214313" algn="l" defTabSz="342900" rtl="0" eaLnBrk="1" fontAlgn="base" hangingPunct="1">
        <a:spcBef>
          <a:spcPct val="20000"/>
        </a:spcBef>
        <a:spcAft>
          <a:spcPct val="0"/>
        </a:spcAft>
        <a:buFont typeface="Arial" charset="0"/>
        <a:buChar char="–"/>
        <a:defRPr kumimoji="1" sz="2100" kern="1200">
          <a:solidFill>
            <a:srgbClr val="FFFFFF"/>
          </a:solidFill>
          <a:latin typeface="+mn-lt"/>
          <a:ea typeface="+mn-ea"/>
          <a:cs typeface="+mn-cs"/>
        </a:defRPr>
      </a:lvl2pPr>
      <a:lvl3pPr marL="857250" indent="-171450" algn="l" defTabSz="342900" rtl="0" eaLnBrk="1" fontAlgn="base" hangingPunct="1">
        <a:spcBef>
          <a:spcPct val="20000"/>
        </a:spcBef>
        <a:spcAft>
          <a:spcPct val="0"/>
        </a:spcAft>
        <a:buFont typeface="Arial" charset="0"/>
        <a:buChar char="•"/>
        <a:defRPr kumimoji="1" sz="1800" kern="1200">
          <a:solidFill>
            <a:srgbClr val="FFFFFF"/>
          </a:solidFill>
          <a:latin typeface="+mn-lt"/>
          <a:ea typeface="+mn-ea"/>
          <a:cs typeface="+mn-cs"/>
        </a:defRPr>
      </a:lvl3pPr>
      <a:lvl4pPr marL="1200150" indent="-171450" algn="l" defTabSz="342900" rtl="0" eaLnBrk="1" fontAlgn="base" hangingPunct="1">
        <a:spcBef>
          <a:spcPct val="20000"/>
        </a:spcBef>
        <a:spcAft>
          <a:spcPct val="0"/>
        </a:spcAft>
        <a:buFont typeface="Arial" charset="0"/>
        <a:buChar char="–"/>
        <a:defRPr kumimoji="1" sz="1500" kern="1200">
          <a:solidFill>
            <a:srgbClr val="FFFFFF"/>
          </a:solidFill>
          <a:latin typeface="+mn-lt"/>
          <a:ea typeface="+mn-ea"/>
          <a:cs typeface="+mn-cs"/>
        </a:defRPr>
      </a:lvl4pPr>
      <a:lvl5pPr marL="1543050" indent="-171450" algn="l" defTabSz="342900" rtl="0" eaLnBrk="1" fontAlgn="base" hangingPunct="1">
        <a:spcBef>
          <a:spcPct val="20000"/>
        </a:spcBef>
        <a:spcAft>
          <a:spcPct val="0"/>
        </a:spcAft>
        <a:buFont typeface="Arial" charset="0"/>
        <a:buChar char="»"/>
        <a:defRPr kumimoji="1" sz="1500" kern="1200">
          <a:solidFill>
            <a:srgbClr val="FFFFFF"/>
          </a:solidFill>
          <a:latin typeface="+mn-lt"/>
          <a:ea typeface="+mn-ea"/>
          <a:cs typeface="+mn-cs"/>
        </a:defRPr>
      </a:lvl5pPr>
      <a:lvl6pPr marL="18859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9pPr>
    </p:bodyStyle>
    <p:otherStyle>
      <a:defPPr>
        <a:defRPr lang="ja-JP"/>
      </a:defPPr>
      <a:lvl1pPr marL="0" algn="l" defTabSz="342900" rtl="0" eaLnBrk="1" latinLnBrk="0" hangingPunct="1">
        <a:defRPr kumimoji="1" sz="1350" kern="1200">
          <a:solidFill>
            <a:schemeClr val="tx1"/>
          </a:solidFill>
          <a:latin typeface="+mn-lt"/>
          <a:ea typeface="+mn-ea"/>
          <a:cs typeface="+mn-cs"/>
        </a:defRPr>
      </a:lvl1pPr>
      <a:lvl2pPr marL="342900" algn="l" defTabSz="342900" rtl="0" eaLnBrk="1" latinLnBrk="0" hangingPunct="1">
        <a:defRPr kumimoji="1" sz="1350" kern="1200">
          <a:solidFill>
            <a:schemeClr val="tx1"/>
          </a:solidFill>
          <a:latin typeface="+mn-lt"/>
          <a:ea typeface="+mn-ea"/>
          <a:cs typeface="+mn-cs"/>
        </a:defRPr>
      </a:lvl2pPr>
      <a:lvl3pPr marL="685800" algn="l" defTabSz="342900" rtl="0" eaLnBrk="1" latinLnBrk="0" hangingPunct="1">
        <a:defRPr kumimoji="1" sz="1350" kern="1200">
          <a:solidFill>
            <a:schemeClr val="tx1"/>
          </a:solidFill>
          <a:latin typeface="+mn-lt"/>
          <a:ea typeface="+mn-ea"/>
          <a:cs typeface="+mn-cs"/>
        </a:defRPr>
      </a:lvl3pPr>
      <a:lvl4pPr marL="1028700" algn="l" defTabSz="342900" rtl="0" eaLnBrk="1" latinLnBrk="0" hangingPunct="1">
        <a:defRPr kumimoji="1" sz="1350" kern="1200">
          <a:solidFill>
            <a:schemeClr val="tx1"/>
          </a:solidFill>
          <a:latin typeface="+mn-lt"/>
          <a:ea typeface="+mn-ea"/>
          <a:cs typeface="+mn-cs"/>
        </a:defRPr>
      </a:lvl4pPr>
      <a:lvl5pPr marL="1371600" algn="l" defTabSz="342900" rtl="0" eaLnBrk="1" latinLnBrk="0" hangingPunct="1">
        <a:defRPr kumimoji="1" sz="1350" kern="1200">
          <a:solidFill>
            <a:schemeClr val="tx1"/>
          </a:solidFill>
          <a:latin typeface="+mn-lt"/>
          <a:ea typeface="+mn-ea"/>
          <a:cs typeface="+mn-cs"/>
        </a:defRPr>
      </a:lvl5pPr>
      <a:lvl6pPr marL="1714500" algn="l" defTabSz="342900" rtl="0" eaLnBrk="1" latinLnBrk="0" hangingPunct="1">
        <a:defRPr kumimoji="1" sz="1350" kern="1200">
          <a:solidFill>
            <a:schemeClr val="tx1"/>
          </a:solidFill>
          <a:latin typeface="+mn-lt"/>
          <a:ea typeface="+mn-ea"/>
          <a:cs typeface="+mn-cs"/>
        </a:defRPr>
      </a:lvl6pPr>
      <a:lvl7pPr marL="2057400" algn="l" defTabSz="342900" rtl="0" eaLnBrk="1" latinLnBrk="0" hangingPunct="1">
        <a:defRPr kumimoji="1" sz="1350" kern="1200">
          <a:solidFill>
            <a:schemeClr val="tx1"/>
          </a:solidFill>
          <a:latin typeface="+mn-lt"/>
          <a:ea typeface="+mn-ea"/>
          <a:cs typeface="+mn-cs"/>
        </a:defRPr>
      </a:lvl7pPr>
      <a:lvl8pPr marL="2400300" algn="l" defTabSz="342900" rtl="0" eaLnBrk="1" latinLnBrk="0" hangingPunct="1">
        <a:defRPr kumimoji="1" sz="1350" kern="1200">
          <a:solidFill>
            <a:schemeClr val="tx1"/>
          </a:solidFill>
          <a:latin typeface="+mn-lt"/>
          <a:ea typeface="+mn-ea"/>
          <a:cs typeface="+mn-cs"/>
        </a:defRPr>
      </a:lvl8pPr>
      <a:lvl9pPr marL="2743200" algn="l" defTabSz="342900" rtl="0" eaLnBrk="1" latinLnBrk="0" hangingPunct="1">
        <a:defRPr kumimoji="1"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テキスト ボックス 8"/>
          <p:cNvSpPr txBox="1">
            <a:spLocks noChangeArrowheads="1"/>
          </p:cNvSpPr>
          <p:nvPr/>
        </p:nvSpPr>
        <p:spPr bwMode="auto">
          <a:xfrm>
            <a:off x="17924463" y="2185988"/>
            <a:ext cx="184731" cy="369332"/>
          </a:xfrm>
          <a:prstGeom prst="rect">
            <a:avLst/>
          </a:prstGeom>
          <a:noFill/>
          <a:ln>
            <a:noFill/>
          </a:ln>
          <a:extLst>
            <a:ext uri="{909E8E84-426E-40dd-AFC4-6F175D3DCCD1}"/>
            <a:ext uri="{91240B29-F687-4f45-9708-019B960494DF}"/>
          </a:extLst>
        </p:spPr>
        <p:txBody>
          <a:bodyPr wrap="none">
            <a:spAutoFit/>
          </a:bodyPr>
          <a:lstStyle/>
          <a:p>
            <a:pPr>
              <a:defRPr/>
            </a:pPr>
            <a:endParaRPr lang="ja-JP" altLang="en-US">
              <a:latin typeface="Arial" charset="0"/>
              <a:cs typeface="ＭＳ Ｐゴシック" charset="-128"/>
            </a:endParaRPr>
          </a:p>
        </p:txBody>
      </p:sp>
      <p:sp>
        <p:nvSpPr>
          <p:cNvPr id="4" name="Plaque 10"/>
          <p:cNvSpPr/>
          <p:nvPr/>
        </p:nvSpPr>
        <p:spPr>
          <a:xfrm>
            <a:off x="504826" y="365522"/>
            <a:ext cx="442006" cy="331709"/>
          </a:xfrm>
          <a:custGeom>
            <a:avLst/>
            <a:gdLst/>
            <a:ahLst/>
            <a:cxnLst/>
            <a:rect l="l" t="t" r="r" b="b"/>
            <a:pathLst>
              <a:path w="5164139" h="5167312">
                <a:moveTo>
                  <a:pt x="160633" y="0"/>
                </a:moveTo>
                <a:lnTo>
                  <a:pt x="4471692" y="0"/>
                </a:lnTo>
                <a:cubicBezTo>
                  <a:pt x="4560407" y="0"/>
                  <a:pt x="4632325" y="71918"/>
                  <a:pt x="4632325" y="160633"/>
                </a:cubicBezTo>
                <a:lnTo>
                  <a:pt x="4632325" y="4389438"/>
                </a:lnTo>
                <a:lnTo>
                  <a:pt x="4637047" y="4389438"/>
                </a:lnTo>
                <a:cubicBezTo>
                  <a:pt x="4637047" y="4430668"/>
                  <a:pt x="4670471" y="4464092"/>
                  <a:pt x="4711701" y="4464092"/>
                </a:cubicBezTo>
                <a:lnTo>
                  <a:pt x="4711701" y="4464579"/>
                </a:lnTo>
                <a:lnTo>
                  <a:pt x="5091727" y="4464579"/>
                </a:lnTo>
                <a:cubicBezTo>
                  <a:pt x="5131719" y="4464579"/>
                  <a:pt x="5164139" y="4496999"/>
                  <a:pt x="5164139" y="4536991"/>
                </a:cubicBezTo>
                <a:lnTo>
                  <a:pt x="5164139" y="5094900"/>
                </a:lnTo>
                <a:cubicBezTo>
                  <a:pt x="5164139" y="5134892"/>
                  <a:pt x="5131719" y="5167312"/>
                  <a:pt x="5091727" y="5167312"/>
                </a:cubicBezTo>
                <a:lnTo>
                  <a:pt x="4546518" y="5167312"/>
                </a:lnTo>
                <a:cubicBezTo>
                  <a:pt x="4506526" y="5167312"/>
                  <a:pt x="4474106" y="5134892"/>
                  <a:pt x="4474106" y="5094900"/>
                </a:cubicBezTo>
                <a:lnTo>
                  <a:pt x="4474106" y="4694237"/>
                </a:lnTo>
                <a:lnTo>
                  <a:pt x="4472030" y="4694237"/>
                </a:lnTo>
                <a:cubicBezTo>
                  <a:pt x="4472030" y="4663315"/>
                  <a:pt x="4453229" y="4636783"/>
                  <a:pt x="4426435" y="4625450"/>
                </a:cubicBezTo>
                <a:lnTo>
                  <a:pt x="4405445" y="4621212"/>
                </a:lnTo>
                <a:lnTo>
                  <a:pt x="160633" y="4621212"/>
                </a:lnTo>
                <a:cubicBezTo>
                  <a:pt x="71918" y="4621212"/>
                  <a:pt x="0" y="4549294"/>
                  <a:pt x="0" y="4460579"/>
                </a:cubicBezTo>
                <a:lnTo>
                  <a:pt x="0" y="160633"/>
                </a:lnTo>
                <a:cubicBezTo>
                  <a:pt x="0" y="71918"/>
                  <a:pt x="71918" y="0"/>
                  <a:pt x="160633" y="0"/>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直線コネクタ 4"/>
          <p:cNvCxnSpPr/>
          <p:nvPr/>
        </p:nvCxnSpPr>
        <p:spPr>
          <a:xfrm>
            <a:off x="504826" y="909161"/>
            <a:ext cx="8247063"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2" name="Footer Placeholder 9"/>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450" baseline="0">
                <a:solidFill>
                  <a:schemeClr val="accent2"/>
                </a:solidFill>
                <a:latin typeface="Arial" pitchFamily="34" charset="0"/>
              </a:defRPr>
            </a:lvl1pPr>
          </a:lstStyle>
          <a:p>
            <a:r>
              <a:rPr lang="en-US" altLang="ja-JP"/>
              <a:t>© 2017 Ricoh USA, Inc. All Rights Reserved.</a:t>
            </a:r>
            <a:endParaRPr lang="en-GB" dirty="0"/>
          </a:p>
        </p:txBody>
      </p:sp>
      <p:sp>
        <p:nvSpPr>
          <p:cNvPr id="13" name="Slide Number Placeholder 10"/>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450" baseline="0">
                <a:solidFill>
                  <a:schemeClr val="accent2"/>
                </a:solidFill>
                <a:latin typeface="Arial" pitchFamily="34" charset="0"/>
              </a:defRPr>
            </a:lvl1pPr>
          </a:lstStyle>
          <a:p>
            <a:fld id="{3395B881-0B66-4FA6-9D96-5327ED8B9EC9}" type="slidenum">
              <a:rPr lang="en-GB" smtClean="0"/>
              <a:pPr/>
              <a:t>‹#›</a:t>
            </a:fld>
            <a:endParaRPr lang="en-GB" dirty="0"/>
          </a:p>
        </p:txBody>
      </p:sp>
      <p:pic>
        <p:nvPicPr>
          <p:cNvPr id="9" name="Picture 8" descr="ricoh_logo_rgb.png"/>
          <p:cNvPicPr>
            <a:picLocks noChangeAspect="1"/>
          </p:cNvPicPr>
          <p:nvPr/>
        </p:nvPicPr>
        <p:blipFill>
          <a:blip r:embed="rId3" cstate="print"/>
          <a:stretch>
            <a:fillRect/>
          </a:stretch>
        </p:blipFill>
        <p:spPr>
          <a:xfrm>
            <a:off x="7355542" y="309857"/>
            <a:ext cx="1422921" cy="411662"/>
          </a:xfrm>
          <a:prstGeom prst="rect">
            <a:avLst/>
          </a:prstGeom>
        </p:spPr>
      </p:pic>
    </p:spTree>
    <p:extLst>
      <p:ext uri="{BB962C8B-B14F-4D97-AF65-F5344CB8AC3E}">
        <p14:creationId xmlns:p14="http://schemas.microsoft.com/office/powerpoint/2010/main" val="2235765190"/>
      </p:ext>
    </p:extLst>
  </p:cSld>
  <p:clrMap bg1="lt1" tx1="dk1" bg2="lt2" tx2="dk2" accent1="accent1" accent2="accent2" accent3="accent3" accent4="accent4" accent5="accent5" accent6="accent6" hlink="hlink" folHlink="folHlink"/>
  <p:sldLayoutIdLst>
    <p:sldLayoutId id="2147483769" r:id="rId1"/>
  </p:sldLayoutIdLst>
  <p:hf hdr="0" ftr="0" dt="0"/>
  <p:txStyles>
    <p:titleStyle>
      <a:lvl1pPr algn="ctr" defTabSz="342900" rtl="0" eaLnBrk="1" fontAlgn="base" hangingPunct="1">
        <a:spcBef>
          <a:spcPct val="0"/>
        </a:spcBef>
        <a:spcAft>
          <a:spcPct val="0"/>
        </a:spcAft>
        <a:defRPr kumimoji="1" sz="3300" kern="1200">
          <a:solidFill>
            <a:schemeClr val="bg1"/>
          </a:solidFill>
          <a:latin typeface="+mj-lt"/>
          <a:ea typeface="+mj-ea"/>
          <a:cs typeface="ＭＳ Ｐゴシック" charset="0"/>
        </a:defRPr>
      </a:lvl1pPr>
      <a:lvl2pPr algn="ctr" defTabSz="342900" rtl="0" eaLnBrk="1" fontAlgn="base" hangingPunct="1">
        <a:spcBef>
          <a:spcPct val="0"/>
        </a:spcBef>
        <a:spcAft>
          <a:spcPct val="0"/>
        </a:spcAft>
        <a:defRPr kumimoji="1" sz="3300">
          <a:solidFill>
            <a:schemeClr val="bg1"/>
          </a:solidFill>
          <a:latin typeface="Arial" charset="0"/>
          <a:ea typeface="ＭＳ Ｐゴシック" charset="0"/>
          <a:cs typeface="ＭＳ Ｐゴシック" charset="0"/>
        </a:defRPr>
      </a:lvl2pPr>
      <a:lvl3pPr algn="ctr" defTabSz="342900" rtl="0" eaLnBrk="1" fontAlgn="base" hangingPunct="1">
        <a:spcBef>
          <a:spcPct val="0"/>
        </a:spcBef>
        <a:spcAft>
          <a:spcPct val="0"/>
        </a:spcAft>
        <a:defRPr kumimoji="1" sz="3300">
          <a:solidFill>
            <a:schemeClr val="bg1"/>
          </a:solidFill>
          <a:latin typeface="Arial" charset="0"/>
          <a:ea typeface="ＭＳ Ｐゴシック" charset="0"/>
          <a:cs typeface="ＭＳ Ｐゴシック" charset="0"/>
        </a:defRPr>
      </a:lvl3pPr>
      <a:lvl4pPr algn="ctr" defTabSz="342900" rtl="0" eaLnBrk="1" fontAlgn="base" hangingPunct="1">
        <a:spcBef>
          <a:spcPct val="0"/>
        </a:spcBef>
        <a:spcAft>
          <a:spcPct val="0"/>
        </a:spcAft>
        <a:defRPr kumimoji="1" sz="3300">
          <a:solidFill>
            <a:schemeClr val="bg1"/>
          </a:solidFill>
          <a:latin typeface="Arial" charset="0"/>
          <a:ea typeface="ＭＳ Ｐゴシック" charset="0"/>
          <a:cs typeface="ＭＳ Ｐゴシック" charset="0"/>
        </a:defRPr>
      </a:lvl4pPr>
      <a:lvl5pPr algn="ctr" defTabSz="342900" rtl="0" eaLnBrk="1" fontAlgn="base" hangingPunct="1">
        <a:spcBef>
          <a:spcPct val="0"/>
        </a:spcBef>
        <a:spcAft>
          <a:spcPct val="0"/>
        </a:spcAft>
        <a:defRPr kumimoji="1" sz="3300">
          <a:solidFill>
            <a:schemeClr val="bg1"/>
          </a:solidFill>
          <a:latin typeface="Arial" charset="0"/>
          <a:ea typeface="ＭＳ Ｐゴシック" charset="0"/>
          <a:cs typeface="ＭＳ Ｐゴシック" charset="0"/>
        </a:defRPr>
      </a:lvl5pPr>
      <a:lvl6pPr marL="342900" algn="ctr" defTabSz="342900" rtl="0" eaLnBrk="1" fontAlgn="base" hangingPunct="1">
        <a:spcBef>
          <a:spcPct val="0"/>
        </a:spcBef>
        <a:spcAft>
          <a:spcPct val="0"/>
        </a:spcAft>
        <a:defRPr kumimoji="1" sz="3300">
          <a:solidFill>
            <a:schemeClr val="tx1"/>
          </a:solidFill>
          <a:latin typeface="Calibri" charset="0"/>
          <a:ea typeface="ＭＳ Ｐゴシック" charset="0"/>
          <a:cs typeface="ＭＳ Ｐゴシック" charset="0"/>
        </a:defRPr>
      </a:lvl6pPr>
      <a:lvl7pPr marL="685800" algn="ctr" defTabSz="342900" rtl="0" eaLnBrk="1" fontAlgn="base" hangingPunct="1">
        <a:spcBef>
          <a:spcPct val="0"/>
        </a:spcBef>
        <a:spcAft>
          <a:spcPct val="0"/>
        </a:spcAft>
        <a:defRPr kumimoji="1" sz="3300">
          <a:solidFill>
            <a:schemeClr val="tx1"/>
          </a:solidFill>
          <a:latin typeface="Calibri" charset="0"/>
          <a:ea typeface="ＭＳ Ｐゴシック" charset="0"/>
          <a:cs typeface="ＭＳ Ｐゴシック" charset="0"/>
        </a:defRPr>
      </a:lvl7pPr>
      <a:lvl8pPr marL="1028700" algn="ctr" defTabSz="342900" rtl="0" eaLnBrk="1" fontAlgn="base" hangingPunct="1">
        <a:spcBef>
          <a:spcPct val="0"/>
        </a:spcBef>
        <a:spcAft>
          <a:spcPct val="0"/>
        </a:spcAft>
        <a:defRPr kumimoji="1" sz="3300">
          <a:solidFill>
            <a:schemeClr val="tx1"/>
          </a:solidFill>
          <a:latin typeface="Calibri" charset="0"/>
          <a:ea typeface="ＭＳ Ｐゴシック" charset="0"/>
          <a:cs typeface="ＭＳ Ｐゴシック" charset="0"/>
        </a:defRPr>
      </a:lvl8pPr>
      <a:lvl9pPr marL="1371600" algn="ctr" defTabSz="342900" rtl="0" eaLnBrk="1" fontAlgn="base" hangingPunct="1">
        <a:spcBef>
          <a:spcPct val="0"/>
        </a:spcBef>
        <a:spcAft>
          <a:spcPct val="0"/>
        </a:spcAft>
        <a:defRPr kumimoji="1" sz="3300">
          <a:solidFill>
            <a:schemeClr val="tx1"/>
          </a:solidFill>
          <a:latin typeface="Calibri" charset="0"/>
          <a:ea typeface="ＭＳ Ｐゴシック" charset="0"/>
          <a:cs typeface="ＭＳ Ｐゴシック" charset="0"/>
        </a:defRPr>
      </a:lvl9pPr>
    </p:titleStyle>
    <p:bodyStyle>
      <a:lvl1pPr marL="257175" indent="-257175" algn="l" defTabSz="342900" rtl="0" eaLnBrk="1" fontAlgn="base" hangingPunct="1">
        <a:spcBef>
          <a:spcPct val="20000"/>
        </a:spcBef>
        <a:spcAft>
          <a:spcPct val="0"/>
        </a:spcAft>
        <a:buFont typeface="Arial" charset="0"/>
        <a:buChar char="•"/>
        <a:defRPr kumimoji="1" sz="2400" kern="1200">
          <a:solidFill>
            <a:srgbClr val="FFFFFF"/>
          </a:solidFill>
          <a:latin typeface="+mn-lt"/>
          <a:ea typeface="+mn-ea"/>
          <a:cs typeface="ＭＳ Ｐゴシック" charset="0"/>
        </a:defRPr>
      </a:lvl1pPr>
      <a:lvl2pPr marL="557213" indent="-214313" algn="l" defTabSz="342900" rtl="0" eaLnBrk="1" fontAlgn="base" hangingPunct="1">
        <a:spcBef>
          <a:spcPct val="20000"/>
        </a:spcBef>
        <a:spcAft>
          <a:spcPct val="0"/>
        </a:spcAft>
        <a:buFont typeface="Arial" charset="0"/>
        <a:buChar char="–"/>
        <a:defRPr kumimoji="1" sz="2100" kern="1200">
          <a:solidFill>
            <a:srgbClr val="FFFFFF"/>
          </a:solidFill>
          <a:latin typeface="+mn-lt"/>
          <a:ea typeface="+mn-ea"/>
          <a:cs typeface="+mn-cs"/>
        </a:defRPr>
      </a:lvl2pPr>
      <a:lvl3pPr marL="857250" indent="-171450" algn="l" defTabSz="342900" rtl="0" eaLnBrk="1" fontAlgn="base" hangingPunct="1">
        <a:spcBef>
          <a:spcPct val="20000"/>
        </a:spcBef>
        <a:spcAft>
          <a:spcPct val="0"/>
        </a:spcAft>
        <a:buFont typeface="Arial" charset="0"/>
        <a:buChar char="•"/>
        <a:defRPr kumimoji="1" sz="1800" kern="1200">
          <a:solidFill>
            <a:srgbClr val="FFFFFF"/>
          </a:solidFill>
          <a:latin typeface="+mn-lt"/>
          <a:ea typeface="+mn-ea"/>
          <a:cs typeface="+mn-cs"/>
        </a:defRPr>
      </a:lvl3pPr>
      <a:lvl4pPr marL="1200150" indent="-171450" algn="l" defTabSz="342900" rtl="0" eaLnBrk="1" fontAlgn="base" hangingPunct="1">
        <a:spcBef>
          <a:spcPct val="20000"/>
        </a:spcBef>
        <a:spcAft>
          <a:spcPct val="0"/>
        </a:spcAft>
        <a:buFont typeface="Arial" charset="0"/>
        <a:buChar char="–"/>
        <a:defRPr kumimoji="1" sz="1500" kern="1200">
          <a:solidFill>
            <a:srgbClr val="FFFFFF"/>
          </a:solidFill>
          <a:latin typeface="+mn-lt"/>
          <a:ea typeface="+mn-ea"/>
          <a:cs typeface="+mn-cs"/>
        </a:defRPr>
      </a:lvl4pPr>
      <a:lvl5pPr marL="1543050" indent="-171450" algn="l" defTabSz="342900" rtl="0" eaLnBrk="1" fontAlgn="base" hangingPunct="1">
        <a:spcBef>
          <a:spcPct val="20000"/>
        </a:spcBef>
        <a:spcAft>
          <a:spcPct val="0"/>
        </a:spcAft>
        <a:buFont typeface="Arial" charset="0"/>
        <a:buChar char="»"/>
        <a:defRPr kumimoji="1" sz="1500" kern="1200">
          <a:solidFill>
            <a:srgbClr val="FFFFFF"/>
          </a:solidFill>
          <a:latin typeface="+mn-lt"/>
          <a:ea typeface="+mn-ea"/>
          <a:cs typeface="+mn-cs"/>
        </a:defRPr>
      </a:lvl5pPr>
      <a:lvl6pPr marL="18859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9pPr>
    </p:bodyStyle>
    <p:otherStyle>
      <a:defPPr>
        <a:defRPr lang="ja-JP"/>
      </a:defPPr>
      <a:lvl1pPr marL="0" algn="l" defTabSz="342900" rtl="0" eaLnBrk="1" latinLnBrk="0" hangingPunct="1">
        <a:defRPr kumimoji="1" sz="1350" kern="1200">
          <a:solidFill>
            <a:schemeClr val="tx1"/>
          </a:solidFill>
          <a:latin typeface="+mn-lt"/>
          <a:ea typeface="+mn-ea"/>
          <a:cs typeface="+mn-cs"/>
        </a:defRPr>
      </a:lvl1pPr>
      <a:lvl2pPr marL="342900" algn="l" defTabSz="342900" rtl="0" eaLnBrk="1" latinLnBrk="0" hangingPunct="1">
        <a:defRPr kumimoji="1" sz="1350" kern="1200">
          <a:solidFill>
            <a:schemeClr val="tx1"/>
          </a:solidFill>
          <a:latin typeface="+mn-lt"/>
          <a:ea typeface="+mn-ea"/>
          <a:cs typeface="+mn-cs"/>
        </a:defRPr>
      </a:lvl2pPr>
      <a:lvl3pPr marL="685800" algn="l" defTabSz="342900" rtl="0" eaLnBrk="1" latinLnBrk="0" hangingPunct="1">
        <a:defRPr kumimoji="1" sz="1350" kern="1200">
          <a:solidFill>
            <a:schemeClr val="tx1"/>
          </a:solidFill>
          <a:latin typeface="+mn-lt"/>
          <a:ea typeface="+mn-ea"/>
          <a:cs typeface="+mn-cs"/>
        </a:defRPr>
      </a:lvl3pPr>
      <a:lvl4pPr marL="1028700" algn="l" defTabSz="342900" rtl="0" eaLnBrk="1" latinLnBrk="0" hangingPunct="1">
        <a:defRPr kumimoji="1" sz="1350" kern="1200">
          <a:solidFill>
            <a:schemeClr val="tx1"/>
          </a:solidFill>
          <a:latin typeface="+mn-lt"/>
          <a:ea typeface="+mn-ea"/>
          <a:cs typeface="+mn-cs"/>
        </a:defRPr>
      </a:lvl4pPr>
      <a:lvl5pPr marL="1371600" algn="l" defTabSz="342900" rtl="0" eaLnBrk="1" latinLnBrk="0" hangingPunct="1">
        <a:defRPr kumimoji="1" sz="1350" kern="1200">
          <a:solidFill>
            <a:schemeClr val="tx1"/>
          </a:solidFill>
          <a:latin typeface="+mn-lt"/>
          <a:ea typeface="+mn-ea"/>
          <a:cs typeface="+mn-cs"/>
        </a:defRPr>
      </a:lvl5pPr>
      <a:lvl6pPr marL="1714500" algn="l" defTabSz="342900" rtl="0" eaLnBrk="1" latinLnBrk="0" hangingPunct="1">
        <a:defRPr kumimoji="1" sz="1350" kern="1200">
          <a:solidFill>
            <a:schemeClr val="tx1"/>
          </a:solidFill>
          <a:latin typeface="+mn-lt"/>
          <a:ea typeface="+mn-ea"/>
          <a:cs typeface="+mn-cs"/>
        </a:defRPr>
      </a:lvl6pPr>
      <a:lvl7pPr marL="2057400" algn="l" defTabSz="342900" rtl="0" eaLnBrk="1" latinLnBrk="0" hangingPunct="1">
        <a:defRPr kumimoji="1" sz="1350" kern="1200">
          <a:solidFill>
            <a:schemeClr val="tx1"/>
          </a:solidFill>
          <a:latin typeface="+mn-lt"/>
          <a:ea typeface="+mn-ea"/>
          <a:cs typeface="+mn-cs"/>
        </a:defRPr>
      </a:lvl7pPr>
      <a:lvl8pPr marL="2400300" algn="l" defTabSz="342900" rtl="0" eaLnBrk="1" latinLnBrk="0" hangingPunct="1">
        <a:defRPr kumimoji="1" sz="1350" kern="1200">
          <a:solidFill>
            <a:schemeClr val="tx1"/>
          </a:solidFill>
          <a:latin typeface="+mn-lt"/>
          <a:ea typeface="+mn-ea"/>
          <a:cs typeface="+mn-cs"/>
        </a:defRPr>
      </a:lvl8pPr>
      <a:lvl9pPr marL="2743200" algn="l" defTabSz="3429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12.png"/><Relationship Id="rId1" Type="http://schemas.openxmlformats.org/officeDocument/2006/relationships/slideLayout" Target="../slideLayouts/slideLayout8.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8.xml"/><Relationship Id="rId5" Type="http://schemas.openxmlformats.org/officeDocument/2006/relationships/slide" Target="slide25.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8.xml"/><Relationship Id="rId1" Type="http://schemas.openxmlformats.org/officeDocument/2006/relationships/tags" Target="../tags/tag2.xml"/><Relationship Id="rId5" Type="http://schemas.openxmlformats.org/officeDocument/2006/relationships/image" Target="../media/image41.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8.xml"/><Relationship Id="rId1" Type="http://schemas.openxmlformats.org/officeDocument/2006/relationships/tags" Target="../tags/tag3.xml"/><Relationship Id="rId5" Type="http://schemas.openxmlformats.org/officeDocument/2006/relationships/slide" Target="slide25.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8.xml"/><Relationship Id="rId1" Type="http://schemas.openxmlformats.org/officeDocument/2006/relationships/tags" Target="../tags/tag4.xml"/><Relationship Id="rId5" Type="http://schemas.openxmlformats.org/officeDocument/2006/relationships/image" Target="../media/image46.png"/><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8.xml"/><Relationship Id="rId1" Type="http://schemas.openxmlformats.org/officeDocument/2006/relationships/tags" Target="../tags/tag5.xml"/><Relationship Id="rId5" Type="http://schemas.openxmlformats.org/officeDocument/2006/relationships/image" Target="../media/image49.png"/><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8.xml"/><Relationship Id="rId1" Type="http://schemas.openxmlformats.org/officeDocument/2006/relationships/tags" Target="../tags/tag6.xml"/><Relationship Id="rId5" Type="http://schemas.openxmlformats.org/officeDocument/2006/relationships/image" Target="../media/image52.png"/><Relationship Id="rId4" Type="http://schemas.openxmlformats.org/officeDocument/2006/relationships/image" Target="../media/image51.png"/></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slideLayout" Target="../slideLayouts/slideLayout8.xml"/><Relationship Id="rId1" Type="http://schemas.openxmlformats.org/officeDocument/2006/relationships/tags" Target="../tags/tag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5.xml.rels><?xml version="1.0" encoding="UTF-8" standalone="yes"?>
<Relationships xmlns="http://schemas.openxmlformats.org/package/2006/relationships"><Relationship Id="rId3" Type="http://schemas.openxmlformats.org/officeDocument/2006/relationships/slide" Target="slide25.xml"/><Relationship Id="rId7" Type="http://schemas.openxmlformats.org/officeDocument/2006/relationships/image" Target="../media/image61.png"/><Relationship Id="rId2" Type="http://schemas.openxmlformats.org/officeDocument/2006/relationships/slideLayout" Target="../slideLayouts/slideLayout8.xml"/><Relationship Id="rId1" Type="http://schemas.openxmlformats.org/officeDocument/2006/relationships/tags" Target="../tags/tag8.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39.jpeg"/><Relationship Id="rId1" Type="http://schemas.openxmlformats.org/officeDocument/2006/relationships/slideLayout" Target="../slideLayouts/slideLayout8.xml"/><Relationship Id="rId5" Type="http://schemas.openxmlformats.org/officeDocument/2006/relationships/slide" Target="slide25.xml"/><Relationship Id="rId4" Type="http://schemas.openxmlformats.org/officeDocument/2006/relationships/image" Target="../media/image63.png"/></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5.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5.jpe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5.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slideLayout" Target="../slideLayouts/slideLayout4.xml"/><Relationship Id="rId1" Type="http://schemas.openxmlformats.org/officeDocument/2006/relationships/tags" Target="../tags/tag10.xml"/><Relationship Id="rId4" Type="http://schemas.openxmlformats.org/officeDocument/2006/relationships/image" Target="../media/image70.jpeg"/></Relationships>
</file>

<file path=ppt/slides/_rels/slide45.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5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8.xml"/><Relationship Id="rId4" Type="http://schemas.openxmlformats.org/officeDocument/2006/relationships/image" Target="../media/image74.jpeg"/></Relationships>
</file>

<file path=ppt/slides/_rels/slide51.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slideLayout" Target="../slideLayouts/slideLayout8.xml"/><Relationship Id="rId1" Type="http://schemas.openxmlformats.org/officeDocument/2006/relationships/tags" Target="../tags/tag11.xml"/><Relationship Id="rId4" Type="http://schemas.openxmlformats.org/officeDocument/2006/relationships/image" Target="../media/image80.jpeg"/></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8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slide" Target="slide50.xml"/><Relationship Id="rId5" Type="http://schemas.openxmlformats.org/officeDocument/2006/relationships/image" Target="../media/image82.jpeg"/><Relationship Id="rId4" Type="http://schemas.openxmlformats.org/officeDocument/2006/relationships/image" Target="../media/image81.jpeg"/></Relationships>
</file>

<file path=ppt/slides/_rels/slide55.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slideLayout" Target="../slideLayouts/slideLayout8.xml"/><Relationship Id="rId1" Type="http://schemas.openxmlformats.org/officeDocument/2006/relationships/tags" Target="../tags/tag12.xml"/><Relationship Id="rId4" Type="http://schemas.openxmlformats.org/officeDocument/2006/relationships/image" Target="../media/image85.jpeg"/></Relationships>
</file>

<file path=ppt/slides/_rels/slide56.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8.xml"/><Relationship Id="rId5" Type="http://schemas.openxmlformats.org/officeDocument/2006/relationships/image" Target="../media/image88.jpeg"/><Relationship Id="rId4" Type="http://schemas.openxmlformats.org/officeDocument/2006/relationships/slide" Target="slide5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slideLayout" Target="../slideLayouts/slideLayout8.xml"/><Relationship Id="rId1" Type="http://schemas.openxmlformats.org/officeDocument/2006/relationships/tags" Target="../tags/tag13.xml"/><Relationship Id="rId4" Type="http://schemas.openxmlformats.org/officeDocument/2006/relationships/image" Target="../media/image90.jpeg"/></Relationships>
</file>

<file path=ppt/slides/_rels/slide59.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4.xml"/><Relationship Id="rId4" Type="http://schemas.openxmlformats.org/officeDocument/2006/relationships/image" Target="../media/image93.jpe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60.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8.xml"/><Relationship Id="rId4" Type="http://schemas.openxmlformats.org/officeDocument/2006/relationships/image" Target="../media/image96.jpeg"/></Relationships>
</file>

<file path=ppt/slides/_rels/slide61.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8.xml"/><Relationship Id="rId5" Type="http://schemas.openxmlformats.org/officeDocument/2006/relationships/image" Target="../media/image100.jpeg"/><Relationship Id="rId4" Type="http://schemas.openxmlformats.org/officeDocument/2006/relationships/image" Target="../media/image99.jpeg"/></Relationships>
</file>

<file path=ppt/slides/_rels/slide62.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97.jpeg"/><Relationship Id="rId1" Type="http://schemas.openxmlformats.org/officeDocument/2006/relationships/slideLayout" Target="../slideLayouts/slideLayout8.xml"/><Relationship Id="rId5" Type="http://schemas.openxmlformats.org/officeDocument/2006/relationships/image" Target="../media/image103.jpeg"/><Relationship Id="rId4" Type="http://schemas.openxmlformats.org/officeDocument/2006/relationships/image" Target="../media/image102.jpeg"/></Relationships>
</file>

<file path=ppt/slides/_rels/slide63.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jpeg"/><Relationship Id="rId1" Type="http://schemas.openxmlformats.org/officeDocument/2006/relationships/slideLayout" Target="../slideLayouts/slideLayout8.xml"/><Relationship Id="rId5" Type="http://schemas.openxmlformats.org/officeDocument/2006/relationships/slide" Target="slide50.xml"/><Relationship Id="rId4" Type="http://schemas.openxmlformats.org/officeDocument/2006/relationships/image" Target="../media/image106.jpeg"/></Relationships>
</file>

<file path=ppt/slides/_rels/slide64.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image" Target="../media/image107.jpeg"/><Relationship Id="rId1" Type="http://schemas.openxmlformats.org/officeDocument/2006/relationships/slideLayout" Target="../slideLayouts/slideLayout8.xml"/><Relationship Id="rId4" Type="http://schemas.openxmlformats.org/officeDocument/2006/relationships/image" Target="../media/image109.jpeg"/></Relationships>
</file>

<file path=ppt/slides/_rels/slide65.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slide" Target="slide50.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Placeholder 9"/>
          <p:cNvSpPr>
            <a:spLocks noGrp="1"/>
          </p:cNvSpPr>
          <p:nvPr>
            <p:ph type="body" sz="quarter" idx="10"/>
          </p:nvPr>
        </p:nvSpPr>
        <p:spPr bwMode="auto">
          <a:xfrm>
            <a:off x="592139" y="339328"/>
            <a:ext cx="2068511" cy="223242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algn="ctr"/>
            <a:r>
              <a:rPr lang="en-GB" altLang="en-US" b="1" dirty="0"/>
              <a:t>Ricoh </a:t>
            </a:r>
          </a:p>
          <a:p>
            <a:pPr algn="ctr"/>
            <a:r>
              <a:rPr lang="en-GB" altLang="en-US" b="1" dirty="0"/>
              <a:t>PaperCut &amp;</a:t>
            </a:r>
          </a:p>
          <a:p>
            <a:pPr algn="ctr"/>
            <a:r>
              <a:rPr lang="en-GB" altLang="en-US" b="1" dirty="0"/>
              <a:t> Device</a:t>
            </a:r>
          </a:p>
          <a:p>
            <a:pPr algn="ctr"/>
            <a:r>
              <a:rPr lang="en-GB" altLang="en-US" b="1" dirty="0"/>
              <a:t>Training </a:t>
            </a:r>
          </a:p>
          <a:p>
            <a:pPr algn="ctr">
              <a:defRPr/>
            </a:pPr>
            <a:endParaRPr lang="en-US" altLang="en-US" b="1" cap="small" dirty="0"/>
          </a:p>
          <a:p>
            <a:endParaRPr lang="en-GB" dirty="0">
              <a:ea typeface="ＭＳ Ｐゴシック" charset="0"/>
            </a:endParaRPr>
          </a:p>
        </p:txBody>
      </p:sp>
      <p:sp>
        <p:nvSpPr>
          <p:cNvPr id="14339" name="Text Placeholder 10"/>
          <p:cNvSpPr>
            <a:spLocks noGrp="1"/>
          </p:cNvSpPr>
          <p:nvPr>
            <p:ph type="body" sz="quarter" idx="15"/>
          </p:nvPr>
        </p:nvSpPr>
        <p:spPr bwMode="auto">
          <a:xfrm>
            <a:off x="224271" y="3522878"/>
            <a:ext cx="3389313" cy="73357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p>
            <a:endParaRPr lang="en-GB" sz="1400" b="1" dirty="0">
              <a:solidFill>
                <a:srgbClr val="000000"/>
              </a:solidFill>
            </a:endParaRPr>
          </a:p>
          <a:p>
            <a:endParaRPr lang="en-GB" sz="1400" b="1">
              <a:solidFill>
                <a:srgbClr val="000000"/>
              </a:solidFill>
              <a:latin typeface="Arial"/>
            </a:endParaRPr>
          </a:p>
          <a:p>
            <a:r>
              <a:rPr lang="en-GB" sz="1400" b="1" dirty="0">
                <a:solidFill>
                  <a:srgbClr val="000000"/>
                </a:solidFill>
              </a:rPr>
              <a:t>Ricoh Canada Inc.</a:t>
            </a:r>
          </a:p>
          <a:p>
            <a:endParaRPr lang="en-GB" sz="1100" b="1" dirty="0"/>
          </a:p>
          <a:p>
            <a:fld id="{025F1459-A62A-439A-9925-4396886C9E19}" type="datetime1">
              <a:rPr lang="en-CA" sz="1100" b="1" dirty="0">
                <a:solidFill>
                  <a:srgbClr val="000000"/>
                </a:solidFill>
                <a:latin typeface="Arial"/>
              </a:rPr>
              <a:pPr/>
              <a:t>13/09/2019</a:t>
            </a:fld>
            <a:endParaRPr lang="en-GB" sz="1100" b="1" dirty="0">
              <a:solidFill>
                <a:srgbClr val="000000"/>
              </a:solidFill>
              <a:latin typeface="Arial"/>
            </a:endParaRPr>
          </a:p>
          <a:p>
            <a:endParaRPr sz="1100" dirty="0">
              <a:latin typeface="Arial" charset="0"/>
              <a:ea typeface="ＭＳ Ｐゴシック" charset="0"/>
            </a:endParaRPr>
          </a:p>
        </p:txBody>
      </p:sp>
      <p:pic>
        <p:nvPicPr>
          <p:cNvPr id="8" name="Picture 2">
            <a:extLst>
              <a:ext uri="{FF2B5EF4-FFF2-40B4-BE49-F238E27FC236}">
                <a16:creationId xmlns:a16="http://schemas.microsoft.com/office/drawing/2014/main" id="{4543B589-C9A0-4664-9DFC-C851C27D76E7}"/>
              </a:ext>
            </a:extLst>
          </p:cNvPr>
          <p:cNvPicPr>
            <a:picLocks noChangeAspect="1" noChangeArrowheads="1"/>
          </p:cNvPicPr>
          <p:nvPr/>
        </p:nvPicPr>
        <p:blipFill>
          <a:blip r:embed="rId3" cstate="print"/>
          <a:srcRect/>
          <a:stretch>
            <a:fillRect/>
          </a:stretch>
        </p:blipFill>
        <p:spPr bwMode="auto">
          <a:xfrm>
            <a:off x="3894139" y="1455538"/>
            <a:ext cx="4553670" cy="3251543"/>
          </a:xfrm>
          <a:prstGeom prst="rect">
            <a:avLst/>
          </a:prstGeom>
          <a:noFill/>
          <a:ln w="9525">
            <a:noFill/>
            <a:miter lim="800000"/>
            <a:headEnd/>
            <a:tailEnd/>
          </a:ln>
        </p:spPr>
      </p:pic>
      <p:pic>
        <p:nvPicPr>
          <p:cNvPr id="1026" name="Picture 2" descr="Image result for viu logo transparent">
            <a:extLst>
              <a:ext uri="{FF2B5EF4-FFF2-40B4-BE49-F238E27FC236}">
                <a16:creationId xmlns:a16="http://schemas.microsoft.com/office/drawing/2014/main" id="{114213AB-4A3D-48D2-9103-0F19C0C09338}"/>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894139" y="137023"/>
            <a:ext cx="1181731" cy="11817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Tm="7455"/>
    </mc:Choice>
    <mc:Fallback xmlns="">
      <p:transition spd="slow" advTm="745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1A16A0EA-5506-4EFF-82A6-9FF69F39ADC5}"/>
              </a:ext>
            </a:extLst>
          </p:cNvPr>
          <p:cNvSpPr txBox="1">
            <a:spLocks/>
          </p:cNvSpPr>
          <p:nvPr/>
        </p:nvSpPr>
        <p:spPr>
          <a:xfrm>
            <a:off x="541360" y="68504"/>
            <a:ext cx="2801937" cy="2735262"/>
          </a:xfrm>
          <a:prstGeom prst="rect">
            <a:avLst/>
          </a:prstGeom>
        </p:spPr>
        <p:txBody>
          <a:bodyPr anchor="ctr"/>
          <a:lstStyle>
            <a:lvl1pPr marL="342900" indent="-342900" algn="l" defTabSz="457200" rtl="0" eaLnBrk="0" fontAlgn="base" hangingPunct="0">
              <a:spcBef>
                <a:spcPct val="20000"/>
              </a:spcBef>
              <a:spcAft>
                <a:spcPct val="0"/>
              </a:spcAft>
              <a:buFont typeface="Arial" charset="0"/>
              <a:buChar char="•"/>
              <a:defRPr kumimoji="1" sz="3200" kern="1200">
                <a:solidFill>
                  <a:srgbClr val="FFFFFF"/>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kumimoji="1" sz="2800" kern="1200">
                <a:solidFill>
                  <a:srgbClr val="FFFFFF"/>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charset="0"/>
              <a:buChar char="•"/>
              <a:defRPr kumimoji="1" sz="2400" kern="1200">
                <a:solidFill>
                  <a:srgbClr val="FFFFFF"/>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charset="0"/>
              <a:buChar char="–"/>
              <a:defRPr kumimoji="1" sz="2000" kern="1200">
                <a:solidFill>
                  <a:srgbClr val="FFFFFF"/>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charset="0"/>
              <a:buChar char="»"/>
              <a:defRPr kumimoji="1" sz="2000" kern="1200">
                <a:solidFill>
                  <a:srgbClr val="FFFFFF"/>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en-GB" b="1" dirty="0">
                <a:latin typeface="Arial Narrow" pitchFamily="34" charset="0"/>
              </a:rPr>
              <a:t>Using</a:t>
            </a:r>
            <a:br>
              <a:rPr lang="en-GB" b="1" dirty="0">
                <a:latin typeface="Arial Narrow" pitchFamily="34" charset="0"/>
              </a:rPr>
            </a:br>
            <a:r>
              <a:rPr lang="en-GB" b="1" dirty="0">
                <a:latin typeface="Arial Narrow" pitchFamily="34" charset="0"/>
              </a:rPr>
              <a:t>Print </a:t>
            </a:r>
            <a:br>
              <a:rPr lang="en-GB" b="1" dirty="0">
                <a:latin typeface="Arial Narrow" pitchFamily="34" charset="0"/>
              </a:rPr>
            </a:br>
            <a:r>
              <a:rPr lang="en-GB" b="1" dirty="0">
                <a:latin typeface="Arial Narrow" pitchFamily="34" charset="0"/>
              </a:rPr>
              <a:t>To Me</a:t>
            </a:r>
          </a:p>
        </p:txBody>
      </p:sp>
      <p:pic>
        <p:nvPicPr>
          <p:cNvPr id="3" name="Picture Placeholder 6" descr="99797580.jpg">
            <a:extLst>
              <a:ext uri="{FF2B5EF4-FFF2-40B4-BE49-F238E27FC236}">
                <a16:creationId xmlns:a16="http://schemas.microsoft.com/office/drawing/2014/main" id="{5766D2D6-0B57-42D3-9CE5-BC26E7D1C441}"/>
              </a:ext>
            </a:extLst>
          </p:cNvPr>
          <p:cNvPicPr>
            <a:picLocks/>
          </p:cNvPicPr>
          <p:nvPr/>
        </p:nvPicPr>
        <p:blipFill>
          <a:blip r:embed="rId3" cstate="print"/>
          <a:srcRect l="16470" r="16470"/>
          <a:stretch>
            <a:fillRect/>
          </a:stretch>
        </p:blipFill>
        <p:spPr>
          <a:xfrm>
            <a:off x="4343399" y="1278429"/>
            <a:ext cx="3657600" cy="3657600"/>
          </a:xfrm>
          <a:prstGeom prst="roundRect">
            <a:avLst>
              <a:gd name="adj" fmla="val 3978"/>
            </a:avLst>
          </a:prstGeom>
        </p:spPr>
      </p:pic>
    </p:spTree>
    <p:extLst>
      <p:ext uri="{BB962C8B-B14F-4D97-AF65-F5344CB8AC3E}">
        <p14:creationId xmlns:p14="http://schemas.microsoft.com/office/powerpoint/2010/main" val="299307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Title 8"/>
          <p:cNvSpPr>
            <a:spLocks noGrp="1"/>
          </p:cNvSpPr>
          <p:nvPr>
            <p:ph type="title"/>
          </p:nvPr>
        </p:nvSpPr>
        <p:spPr>
          <a:xfrm>
            <a:off x="1050924" y="125771"/>
            <a:ext cx="6400753" cy="457200"/>
          </a:xfrm>
          <a:ln/>
        </p:spPr>
        <p:txBody>
          <a:bodyPr/>
          <a:lstStyle/>
          <a:p>
            <a:r>
              <a:rPr lang="en-US" sz="2800" dirty="0"/>
              <a:t>Print to Me Printing</a:t>
            </a:r>
          </a:p>
        </p:txBody>
      </p:sp>
      <p:sp>
        <p:nvSpPr>
          <p:cNvPr id="17415" name="Slide Number Placeholder 7"/>
          <p:cNvSpPr>
            <a:spLocks noGrp="1"/>
          </p:cNvSpPr>
          <p:nvPr>
            <p:ph type="sldNum" sz="quarter" idx="18"/>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CA3C338-BCB1-904F-8426-3C5BA345C268}" type="slidenum">
              <a:rPr lang="en-GB">
                <a:solidFill>
                  <a:schemeClr val="accent2"/>
                </a:solidFill>
              </a:rPr>
              <a:pPr eaLnBrk="1" hangingPunct="1"/>
              <a:t>11</a:t>
            </a:fld>
            <a:endParaRPr lang="en-GB">
              <a:solidFill>
                <a:schemeClr val="accent2"/>
              </a:solidFill>
            </a:endParaRPr>
          </a:p>
        </p:txBody>
      </p:sp>
      <p:sp>
        <p:nvSpPr>
          <p:cNvPr id="5" name="TextBox 10">
            <a:extLst>
              <a:ext uri="{FF2B5EF4-FFF2-40B4-BE49-F238E27FC236}">
                <a16:creationId xmlns:a16="http://schemas.microsoft.com/office/drawing/2014/main" id="{08A470E2-A296-4E20-A81C-84CF1EBA2E21}"/>
              </a:ext>
            </a:extLst>
          </p:cNvPr>
          <p:cNvSpPr txBox="1"/>
          <p:nvPr/>
        </p:nvSpPr>
        <p:spPr bwMode="auto">
          <a:xfrm>
            <a:off x="190500" y="827964"/>
            <a:ext cx="8077200" cy="400110"/>
          </a:xfrm>
          <a:prstGeom prst="rect">
            <a:avLst/>
          </a:prstGeom>
          <a:noFill/>
          <a:ln>
            <a:miter lim="800000"/>
            <a:headEnd/>
            <a:tailEnd/>
          </a:ln>
        </p:spPr>
        <p:txBody>
          <a:bodyPr vert="horz" wrap="square" lIns="91440" tIns="45720" rIns="91440" bIns="45720" numCol="1" rtlCol="0" anchorCtr="0" compatLnSpc="1">
            <a:prstTxWarp prst="textNoShape">
              <a:avLst/>
            </a:prstTxWarp>
            <a:spAutoFit/>
          </a:bodyPr>
          <a:lstStyle/>
          <a:p>
            <a:pPr defTabSz="457200"/>
            <a:r>
              <a:rPr kumimoji="1" lang="en-CA" sz="2000" dirty="0">
                <a:solidFill>
                  <a:srgbClr val="000000"/>
                </a:solidFill>
                <a:cs typeface="ＭＳ Ｐゴシック" charset="0"/>
              </a:rPr>
              <a:t>Select your ‘Print To Me’ print queue. </a:t>
            </a:r>
          </a:p>
        </p:txBody>
      </p:sp>
      <p:pic>
        <p:nvPicPr>
          <p:cNvPr id="8" name="Picture 5">
            <a:extLst>
              <a:ext uri="{FF2B5EF4-FFF2-40B4-BE49-F238E27FC236}">
                <a16:creationId xmlns:a16="http://schemas.microsoft.com/office/drawing/2014/main" id="{AE274458-89B9-4B29-A0B4-0D424BD4CFF2}"/>
              </a:ext>
            </a:extLst>
          </p:cNvPr>
          <p:cNvPicPr/>
          <p:nvPr/>
        </p:nvPicPr>
        <p:blipFill>
          <a:blip r:embed="rId3" cstate="print"/>
          <a:stretch>
            <a:fillRect/>
          </a:stretch>
        </p:blipFill>
        <p:spPr>
          <a:xfrm>
            <a:off x="5019675" y="953100"/>
            <a:ext cx="3248025" cy="3607380"/>
          </a:xfrm>
          <a:prstGeom prst="rect">
            <a:avLst/>
          </a:prstGeom>
          <a:ln/>
        </p:spPr>
        <p:style>
          <a:lnRef idx="3">
            <a:schemeClr val="lt1"/>
          </a:lnRef>
          <a:fillRef idx="1">
            <a:schemeClr val="accent2"/>
          </a:fillRef>
          <a:effectRef idx="1">
            <a:schemeClr val="accent2"/>
          </a:effectRef>
          <a:fontRef idx="minor">
            <a:schemeClr val="lt1"/>
          </a:fontRef>
        </p:style>
      </p:pic>
      <p:sp>
        <p:nvSpPr>
          <p:cNvPr id="9" name="Text Placeholder 17">
            <a:extLst>
              <a:ext uri="{FF2B5EF4-FFF2-40B4-BE49-F238E27FC236}">
                <a16:creationId xmlns:a16="http://schemas.microsoft.com/office/drawing/2014/main" id="{674C3F55-3160-4779-8B16-E9F9CCB3B371}"/>
              </a:ext>
            </a:extLst>
          </p:cNvPr>
          <p:cNvSpPr txBox="1">
            <a:spLocks/>
          </p:cNvSpPr>
          <p:nvPr/>
        </p:nvSpPr>
        <p:spPr bwMode="auto">
          <a:xfrm>
            <a:off x="5859463" y="3664960"/>
            <a:ext cx="1951037" cy="457200"/>
          </a:xfrm>
          <a:prstGeom prst="rect">
            <a:avLst/>
          </a:prstGeom>
          <a:solidFill>
            <a:schemeClr val="bg1"/>
          </a:solidFill>
          <a:ln>
            <a:noFill/>
            <a:miter lim="800000"/>
            <a:headEnd/>
            <a:tailEnd/>
          </a:ln>
        </p:spPr>
        <p:txBody>
          <a:bodyPr vert="horz" wrap="square" lIns="91440" tIns="45720" rIns="91440" bIns="45720" numCol="1" anchor="ctr" anchorCtr="0" compatLnSpc="1">
            <a:prstTxWarp prst="textNoShape">
              <a:avLst/>
            </a:prstTxWarp>
          </a:bodyPr>
          <a:lstStyle/>
          <a:p>
            <a:pPr marL="342900" marR="0" lvl="0" indent="-342900" algn="ctr" defTabSz="457200" rtl="0" eaLnBrk="0" fontAlgn="base" latinLnBrk="0" hangingPunct="0">
              <a:lnSpc>
                <a:spcPct val="100000"/>
              </a:lnSpc>
              <a:spcBef>
                <a:spcPct val="20000"/>
              </a:spcBef>
              <a:spcAft>
                <a:spcPct val="0"/>
              </a:spcAft>
              <a:buClrTx/>
              <a:buSzTx/>
              <a:tabLst/>
              <a:defRPr/>
            </a:pPr>
            <a:r>
              <a:rPr kumimoji="1" lang="en-US" sz="1200" b="0" i="0" u="none" strike="noStrike" kern="1200" cap="none" spc="0" normalizeH="0" baseline="0" noProof="0" dirty="0">
                <a:ln>
                  <a:noFill/>
                </a:ln>
                <a:solidFill>
                  <a:srgbClr val="000000"/>
                </a:solidFill>
                <a:effectLst/>
                <a:uLnTx/>
                <a:uFillTx/>
                <a:latin typeface="Arial" charset="0"/>
                <a:ea typeface="+mn-ea"/>
                <a:cs typeface="ＭＳ Ｐゴシック" charset="0"/>
              </a:rPr>
              <a:t>Print To Me Queue</a:t>
            </a:r>
          </a:p>
        </p:txBody>
      </p:sp>
      <p:sp>
        <p:nvSpPr>
          <p:cNvPr id="11" name="Rectangle 10">
            <a:extLst>
              <a:ext uri="{FF2B5EF4-FFF2-40B4-BE49-F238E27FC236}">
                <a16:creationId xmlns:a16="http://schemas.microsoft.com/office/drawing/2014/main" id="{427BEB67-8818-4DF5-BDE5-B91B2AC8BC87}"/>
              </a:ext>
            </a:extLst>
          </p:cNvPr>
          <p:cNvSpPr/>
          <p:nvPr/>
        </p:nvSpPr>
        <p:spPr>
          <a:xfrm>
            <a:off x="5198724" y="3544069"/>
            <a:ext cx="2946654" cy="646331"/>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8355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4"/>
          <p:cNvSpPr>
            <a:spLocks noGrp="1"/>
          </p:cNvSpPr>
          <p:nvPr>
            <p:ph type="title"/>
          </p:nvPr>
        </p:nvSpPr>
        <p:spPr>
          <a:xfrm>
            <a:off x="481263" y="139144"/>
            <a:ext cx="6513897" cy="456962"/>
          </a:xfrm>
        </p:spPr>
        <p:txBody>
          <a:bodyPr/>
          <a:lstStyle/>
          <a:p>
            <a:pPr algn="l"/>
            <a:r>
              <a:rPr lang="en-US" sz="3000" dirty="0"/>
              <a:t>    </a:t>
            </a:r>
            <a:r>
              <a:rPr lang="en-US" sz="2800" dirty="0">
                <a:solidFill>
                  <a:srgbClr val="000000"/>
                </a:solidFill>
              </a:rPr>
              <a:t>Print Driver</a:t>
            </a:r>
          </a:p>
        </p:txBody>
      </p:sp>
      <p:pic>
        <p:nvPicPr>
          <p:cNvPr id="7" name="Picture 6"/>
          <p:cNvPicPr/>
          <p:nvPr/>
        </p:nvPicPr>
        <p:blipFill>
          <a:blip r:embed="rId2" cstate="print"/>
          <a:srcRect/>
          <a:stretch>
            <a:fillRect/>
          </a:stretch>
        </p:blipFill>
        <p:spPr bwMode="auto">
          <a:xfrm>
            <a:off x="678257" y="1161773"/>
            <a:ext cx="4096887" cy="2819951"/>
          </a:xfrm>
          <a:prstGeom prst="rect">
            <a:avLst/>
          </a:prstGeom>
          <a:ln>
            <a:headEnd/>
            <a:tailEnd/>
          </a:ln>
        </p:spPr>
        <p:style>
          <a:lnRef idx="3">
            <a:schemeClr val="lt1"/>
          </a:lnRef>
          <a:fillRef idx="1">
            <a:schemeClr val="accent2"/>
          </a:fillRef>
          <a:effectRef idx="1">
            <a:schemeClr val="accent2"/>
          </a:effectRef>
          <a:fontRef idx="minor">
            <a:schemeClr val="lt1"/>
          </a:fontRef>
        </p:style>
      </p:pic>
      <p:sp>
        <p:nvSpPr>
          <p:cNvPr id="10" name="TextBox 9"/>
          <p:cNvSpPr txBox="1"/>
          <p:nvPr/>
        </p:nvSpPr>
        <p:spPr>
          <a:xfrm>
            <a:off x="4920854" y="1094421"/>
            <a:ext cx="3986381" cy="2031325"/>
          </a:xfrm>
          <a:prstGeom prst="rect">
            <a:avLst/>
          </a:prstGeom>
          <a:noFill/>
        </p:spPr>
        <p:txBody>
          <a:bodyPr wrap="square" rtlCol="0">
            <a:spAutoFit/>
          </a:bodyPr>
          <a:lstStyle/>
          <a:p>
            <a:r>
              <a:rPr lang="en-CA" b="0" dirty="0">
                <a:solidFill>
                  <a:srgbClr val="000000"/>
                </a:solidFill>
                <a:latin typeface="Arial" pitchFamily="34" charset="0"/>
                <a:cs typeface="Arial" pitchFamily="34" charset="0"/>
              </a:rPr>
              <a:t>Open your document, click on </a:t>
            </a:r>
            <a:r>
              <a:rPr lang="en-CA" dirty="0">
                <a:solidFill>
                  <a:srgbClr val="000000"/>
                </a:solidFill>
                <a:latin typeface="Arial" pitchFamily="34" charset="0"/>
                <a:cs typeface="Arial" pitchFamily="34" charset="0"/>
              </a:rPr>
              <a:t>File</a:t>
            </a:r>
            <a:r>
              <a:rPr lang="en-CA" b="0" dirty="0">
                <a:solidFill>
                  <a:srgbClr val="000000"/>
                </a:solidFill>
                <a:latin typeface="Arial" pitchFamily="34" charset="0"/>
                <a:cs typeface="Arial" pitchFamily="34" charset="0"/>
              </a:rPr>
              <a:t> and </a:t>
            </a:r>
            <a:r>
              <a:rPr lang="en-CA" dirty="0">
                <a:solidFill>
                  <a:srgbClr val="000000"/>
                </a:solidFill>
                <a:latin typeface="Arial" pitchFamily="34" charset="0"/>
                <a:cs typeface="Arial" pitchFamily="34" charset="0"/>
              </a:rPr>
              <a:t>Print</a:t>
            </a:r>
            <a:r>
              <a:rPr lang="en-CA" b="0" dirty="0">
                <a:solidFill>
                  <a:srgbClr val="000000"/>
                </a:solidFill>
                <a:latin typeface="Arial" pitchFamily="34" charset="0"/>
                <a:cs typeface="Arial" pitchFamily="34" charset="0"/>
              </a:rPr>
              <a:t>. Select the </a:t>
            </a:r>
            <a:r>
              <a:rPr lang="en-CA" b="1" dirty="0">
                <a:solidFill>
                  <a:srgbClr val="000000"/>
                </a:solidFill>
                <a:latin typeface="Arial" pitchFamily="34" charset="0"/>
                <a:cs typeface="Arial" pitchFamily="34" charset="0"/>
              </a:rPr>
              <a:t>Print to </a:t>
            </a:r>
            <a:r>
              <a:rPr kumimoji="1" lang="en-US" b="1" dirty="0">
                <a:solidFill>
                  <a:srgbClr val="000000"/>
                </a:solidFill>
                <a:latin typeface="Arial" pitchFamily="34" charset="0"/>
                <a:cs typeface="Arial" pitchFamily="34" charset="0"/>
              </a:rPr>
              <a:t>Me </a:t>
            </a:r>
            <a:r>
              <a:rPr kumimoji="1" lang="en-US" b="1" dirty="0">
                <a:solidFill>
                  <a:srgbClr val="000000"/>
                </a:solidFill>
                <a:cs typeface="ＭＳ Ｐゴシック" charset="0"/>
              </a:rPr>
              <a:t>printer</a:t>
            </a:r>
            <a:r>
              <a:rPr kumimoji="1" lang="en-US" dirty="0">
                <a:solidFill>
                  <a:srgbClr val="000000"/>
                </a:solidFill>
                <a:cs typeface="ＭＳ Ｐゴシック" charset="0"/>
              </a:rPr>
              <a:t>,</a:t>
            </a:r>
            <a:r>
              <a:rPr kumimoji="1" lang="en-US" b="1" dirty="0">
                <a:solidFill>
                  <a:srgbClr val="00B050"/>
                </a:solidFill>
                <a:cs typeface="ＭＳ Ｐゴシック" charset="0"/>
              </a:rPr>
              <a:t> </a:t>
            </a:r>
            <a:r>
              <a:rPr lang="en-CA" b="0" dirty="0">
                <a:solidFill>
                  <a:srgbClr val="000000"/>
                </a:solidFill>
                <a:latin typeface="Arial" pitchFamily="34" charset="0"/>
                <a:cs typeface="Arial" pitchFamily="34" charset="0"/>
              </a:rPr>
              <a:t>if it is not your default, and click on </a:t>
            </a:r>
            <a:r>
              <a:rPr lang="en-CA" dirty="0">
                <a:solidFill>
                  <a:srgbClr val="000000"/>
                </a:solidFill>
                <a:latin typeface="Arial" pitchFamily="34" charset="0"/>
                <a:cs typeface="Arial" pitchFamily="34" charset="0"/>
              </a:rPr>
              <a:t>Properties or Preferences depending on the application to get into the Ricoh driver.</a:t>
            </a:r>
            <a:endParaRPr lang="en-US" b="0" dirty="0">
              <a:solidFill>
                <a:srgbClr val="000000"/>
              </a:solidFill>
              <a:latin typeface="Arial" pitchFamily="34" charset="0"/>
              <a:cs typeface="Arial" pitchFamily="34" charset="0"/>
            </a:endParaRPr>
          </a:p>
          <a:p>
            <a:pPr eaLnBrk="1" hangingPunct="1"/>
            <a:endParaRPr lang="en-CA" b="0" dirty="0">
              <a:solidFill>
                <a:srgbClr val="000000"/>
              </a:solidFill>
              <a:latin typeface="Arial" pitchFamily="34" charset="0"/>
              <a:cs typeface="Arial" pitchFamily="34" charset="0"/>
            </a:endParaRPr>
          </a:p>
        </p:txBody>
      </p:sp>
      <p:sp>
        <p:nvSpPr>
          <p:cNvPr id="8" name="Rounded Rectangle 7"/>
          <p:cNvSpPr/>
          <p:nvPr/>
        </p:nvSpPr>
        <p:spPr>
          <a:xfrm>
            <a:off x="1187668" y="1403731"/>
            <a:ext cx="2624777" cy="425069"/>
          </a:xfrm>
          <a:prstGeom prst="roundRect">
            <a:avLst/>
          </a:prstGeom>
          <a:noFill/>
          <a:ln w="28575">
            <a:solidFill>
              <a:srgbClr val="CF142B"/>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CA">
              <a:solidFill>
                <a:prstClr val="white"/>
              </a:solidFill>
            </a:endParaRPr>
          </a:p>
        </p:txBody>
      </p:sp>
      <p:sp>
        <p:nvSpPr>
          <p:cNvPr id="9" name="Rounded Rectangle 8"/>
          <p:cNvSpPr/>
          <p:nvPr/>
        </p:nvSpPr>
        <p:spPr>
          <a:xfrm>
            <a:off x="3958157" y="1478557"/>
            <a:ext cx="671277" cy="241051"/>
          </a:xfrm>
          <a:prstGeom prst="roundRect">
            <a:avLst/>
          </a:prstGeom>
          <a:noFill/>
          <a:ln w="28575">
            <a:solidFill>
              <a:srgbClr val="CF142B"/>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CA">
              <a:solidFill>
                <a:prstClr val="white"/>
              </a:solidFill>
            </a:endParaRPr>
          </a:p>
        </p:txBody>
      </p:sp>
      <p:sp>
        <p:nvSpPr>
          <p:cNvPr id="2" name="Slide Number Placeholder 1">
            <a:extLst>
              <a:ext uri="{FF2B5EF4-FFF2-40B4-BE49-F238E27FC236}">
                <a16:creationId xmlns:a16="http://schemas.microsoft.com/office/drawing/2014/main" id="{8A71EBF3-DA1B-4F1E-8292-AC86A1611D62}"/>
              </a:ext>
            </a:extLst>
          </p:cNvPr>
          <p:cNvSpPr>
            <a:spLocks noGrp="1"/>
          </p:cNvSpPr>
          <p:nvPr>
            <p:ph type="sldNum" sz="quarter" idx="20"/>
          </p:nvPr>
        </p:nvSpPr>
        <p:spPr/>
        <p:txBody>
          <a:bodyPr/>
          <a:lstStyle/>
          <a:p>
            <a:fld id="{A89EABBD-F0FD-3841-8E82-648916AD3C4D}" type="slidenum">
              <a:rPr lang="en-GB" smtClean="0"/>
              <a:pPr/>
              <a:t>12</a:t>
            </a:fld>
            <a:endParaRPr lang="en-GB"/>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608074" y="1096143"/>
            <a:ext cx="4256221" cy="3137599"/>
          </a:xfrm>
          <a:prstGeom prst="rect">
            <a:avLst/>
          </a:prstGeom>
          <a:ln>
            <a:headEnd/>
            <a:tailEnd/>
          </a:ln>
        </p:spPr>
        <p:style>
          <a:lnRef idx="3">
            <a:schemeClr val="lt1"/>
          </a:lnRef>
          <a:fillRef idx="1">
            <a:schemeClr val="accent2"/>
          </a:fillRef>
          <a:effectRef idx="1">
            <a:schemeClr val="accent2"/>
          </a:effectRef>
          <a:fontRef idx="minor">
            <a:schemeClr val="lt1"/>
          </a:fontRef>
        </p:style>
      </p:pic>
      <p:pic>
        <p:nvPicPr>
          <p:cNvPr id="11" name="Picture 10">
            <a:extLst>
              <a:ext uri="{FF2B5EF4-FFF2-40B4-BE49-F238E27FC236}">
                <a16:creationId xmlns:a16="http://schemas.microsoft.com/office/drawing/2014/main" id="{923638CC-D7C7-464A-B57B-97901F2E8894}"/>
              </a:ext>
            </a:extLst>
          </p:cNvPr>
          <p:cNvPicPr/>
          <p:nvPr/>
        </p:nvPicPr>
        <p:blipFill rotWithShape="1">
          <a:blip r:embed="rId3"/>
          <a:srcRect l="45993" t="18813" r="22436" b="15622"/>
          <a:stretch/>
        </p:blipFill>
        <p:spPr bwMode="auto">
          <a:xfrm>
            <a:off x="2599047" y="1315476"/>
            <a:ext cx="2213817" cy="2864385"/>
          </a:xfrm>
          <a:prstGeom prst="rect">
            <a:avLst/>
          </a:prstGeom>
          <a:ln>
            <a:noFill/>
          </a:ln>
          <a:extLst>
            <a:ext uri="{53640926-AAD7-44D8-BBD7-CCE9431645EC}">
              <a14:shadowObscured xmlns:a14="http://schemas.microsoft.com/office/drawing/2010/main"/>
            </a:ext>
          </a:extLst>
        </p:spPr>
      </p:pic>
      <p:sp>
        <p:nvSpPr>
          <p:cNvPr id="4" name="Title 14"/>
          <p:cNvSpPr>
            <a:spLocks noGrp="1"/>
          </p:cNvSpPr>
          <p:nvPr>
            <p:ph type="title"/>
          </p:nvPr>
        </p:nvSpPr>
        <p:spPr>
          <a:xfrm>
            <a:off x="469232" y="139144"/>
            <a:ext cx="6525928" cy="456962"/>
          </a:xfrm>
        </p:spPr>
        <p:txBody>
          <a:bodyPr/>
          <a:lstStyle/>
          <a:p>
            <a:pPr algn="l"/>
            <a:r>
              <a:rPr lang="en-US" sz="3000" dirty="0"/>
              <a:t>    </a:t>
            </a:r>
            <a:r>
              <a:rPr lang="en-US" sz="2800" dirty="0">
                <a:solidFill>
                  <a:srgbClr val="000000"/>
                </a:solidFill>
              </a:rPr>
              <a:t>Frequent Settings</a:t>
            </a:r>
          </a:p>
        </p:txBody>
      </p:sp>
      <p:sp>
        <p:nvSpPr>
          <p:cNvPr id="5" name="Rectangle 4"/>
          <p:cNvSpPr/>
          <p:nvPr/>
        </p:nvSpPr>
        <p:spPr>
          <a:xfrm>
            <a:off x="5155894" y="1002950"/>
            <a:ext cx="3602516" cy="3785652"/>
          </a:xfrm>
          <a:prstGeom prst="rect">
            <a:avLst/>
          </a:prstGeom>
        </p:spPr>
        <p:txBody>
          <a:bodyPr wrap="square" anchor="t">
            <a:spAutoFit/>
          </a:bodyPr>
          <a:lstStyle/>
          <a:p>
            <a:r>
              <a:rPr lang="fr-CA" sz="1500" b="1" u="sng" dirty="0" err="1">
                <a:solidFill>
                  <a:srgbClr val="000000"/>
                </a:solidFill>
                <a:latin typeface="Arial"/>
                <a:ea typeface="ＭＳ Ｐゴシック"/>
                <a:cs typeface="Arial"/>
              </a:rPr>
              <a:t>Frequently</a:t>
            </a:r>
            <a:r>
              <a:rPr lang="fr-CA" sz="1500" b="1" u="sng" dirty="0">
                <a:solidFill>
                  <a:srgbClr val="000000"/>
                </a:solidFill>
                <a:latin typeface="Arial"/>
                <a:ea typeface="ＭＳ Ｐゴシック"/>
                <a:cs typeface="Arial"/>
              </a:rPr>
              <a:t> </a:t>
            </a:r>
            <a:r>
              <a:rPr lang="fr-CA" sz="1500" b="1" u="sng" dirty="0" err="1">
                <a:solidFill>
                  <a:srgbClr val="000000"/>
                </a:solidFill>
                <a:latin typeface="Arial"/>
                <a:ea typeface="ＭＳ Ｐゴシック"/>
                <a:cs typeface="Arial"/>
              </a:rPr>
              <a:t>Used</a:t>
            </a:r>
            <a:r>
              <a:rPr lang="fr-CA" sz="1500" b="1" u="sng" dirty="0">
                <a:solidFill>
                  <a:srgbClr val="000000"/>
                </a:solidFill>
                <a:latin typeface="Arial"/>
                <a:ea typeface="ＭＳ Ｐゴシック"/>
                <a:cs typeface="Arial"/>
              </a:rPr>
              <a:t> settings</a:t>
            </a:r>
          </a:p>
          <a:p>
            <a:endParaRPr lang="fr-CA" sz="1500" dirty="0">
              <a:solidFill>
                <a:srgbClr val="000000"/>
              </a:solidFill>
              <a:latin typeface="Arial" pitchFamily="34" charset="0"/>
              <a:cs typeface="Arial" pitchFamily="34" charset="0"/>
            </a:endParaRPr>
          </a:p>
          <a:p>
            <a:r>
              <a:rPr lang="fr-CA" sz="1500" dirty="0">
                <a:solidFill>
                  <a:srgbClr val="000000"/>
                </a:solidFill>
                <a:latin typeface="Arial" pitchFamily="34" charset="0"/>
                <a:cs typeface="Arial" pitchFamily="34" charset="0"/>
              </a:rPr>
              <a:t>Document Size</a:t>
            </a:r>
          </a:p>
          <a:p>
            <a:r>
              <a:rPr lang="fr-CA" sz="1500" dirty="0">
                <a:solidFill>
                  <a:srgbClr val="000000"/>
                </a:solidFill>
                <a:latin typeface="Arial" pitchFamily="34" charset="0"/>
                <a:cs typeface="Arial" pitchFamily="34" charset="0"/>
              </a:rPr>
              <a:t>Portrait or Landscape</a:t>
            </a:r>
          </a:p>
          <a:p>
            <a:r>
              <a:rPr lang="fr-CA" sz="1500" dirty="0">
                <a:solidFill>
                  <a:srgbClr val="000000"/>
                </a:solidFill>
                <a:latin typeface="Arial" pitchFamily="34" charset="0"/>
                <a:cs typeface="Arial" pitchFamily="34" charset="0"/>
              </a:rPr>
              <a:t>Paper Type</a:t>
            </a:r>
          </a:p>
          <a:p>
            <a:r>
              <a:rPr lang="fr-CA" sz="1500" dirty="0">
                <a:solidFill>
                  <a:srgbClr val="000000"/>
                </a:solidFill>
                <a:latin typeface="Arial" pitchFamily="34" charset="0"/>
                <a:cs typeface="Arial" pitchFamily="34" charset="0"/>
              </a:rPr>
              <a:t>Input Tray </a:t>
            </a:r>
          </a:p>
          <a:p>
            <a:r>
              <a:rPr lang="fr-CA" sz="1500" dirty="0" err="1">
                <a:solidFill>
                  <a:srgbClr val="000000"/>
                </a:solidFill>
                <a:latin typeface="Arial" pitchFamily="34" charset="0"/>
                <a:cs typeface="Arial" pitchFamily="34" charset="0"/>
              </a:rPr>
              <a:t>Layout</a:t>
            </a:r>
            <a:endParaRPr lang="fr-CA" sz="1500" dirty="0">
              <a:solidFill>
                <a:srgbClr val="000000"/>
              </a:solidFill>
              <a:latin typeface="Arial" pitchFamily="34" charset="0"/>
              <a:cs typeface="Arial" pitchFamily="34" charset="0"/>
            </a:endParaRPr>
          </a:p>
          <a:p>
            <a:r>
              <a:rPr lang="fr-CA" sz="1500" dirty="0">
                <a:solidFill>
                  <a:srgbClr val="000000"/>
                </a:solidFill>
                <a:latin typeface="Arial" pitchFamily="34" charset="0"/>
                <a:cs typeface="Arial" pitchFamily="34" charset="0"/>
              </a:rPr>
              <a:t>2-Sided</a:t>
            </a:r>
          </a:p>
          <a:p>
            <a:r>
              <a:rPr lang="fr-CA" sz="1500" dirty="0" err="1">
                <a:solidFill>
                  <a:srgbClr val="000000"/>
                </a:solidFill>
                <a:latin typeface="Arial" pitchFamily="34" charset="0"/>
                <a:cs typeface="Arial" pitchFamily="34" charset="0"/>
              </a:rPr>
              <a:t>Booklet</a:t>
            </a:r>
            <a:r>
              <a:rPr lang="fr-CA" sz="1500" dirty="0">
                <a:solidFill>
                  <a:srgbClr val="000000"/>
                </a:solidFill>
                <a:latin typeface="Arial" pitchFamily="34" charset="0"/>
                <a:cs typeface="Arial" pitchFamily="34" charset="0"/>
              </a:rPr>
              <a:t> - Magazine</a:t>
            </a:r>
          </a:p>
          <a:p>
            <a:r>
              <a:rPr lang="fr-CA" sz="1500" dirty="0">
                <a:solidFill>
                  <a:srgbClr val="000000"/>
                </a:solidFill>
                <a:latin typeface="Arial" pitchFamily="34" charset="0"/>
                <a:cs typeface="Arial" pitchFamily="34" charset="0"/>
              </a:rPr>
              <a:t>Staple</a:t>
            </a:r>
          </a:p>
          <a:p>
            <a:r>
              <a:rPr lang="fr-CA" sz="1500" dirty="0">
                <a:solidFill>
                  <a:srgbClr val="000000"/>
                </a:solidFill>
                <a:latin typeface="Arial" pitchFamily="34" charset="0"/>
                <a:cs typeface="Arial" pitchFamily="34" charset="0"/>
              </a:rPr>
              <a:t>Punch</a:t>
            </a:r>
          </a:p>
          <a:p>
            <a:r>
              <a:rPr lang="fr-CA" sz="1500" dirty="0">
                <a:solidFill>
                  <a:srgbClr val="000000"/>
                </a:solidFill>
                <a:latin typeface="Arial" pitchFamily="34" charset="0"/>
                <a:cs typeface="Arial" pitchFamily="34" charset="0"/>
              </a:rPr>
              <a:t>Color/Black and White</a:t>
            </a:r>
          </a:p>
          <a:p>
            <a:endParaRPr lang="fr-CA" sz="1500" dirty="0">
              <a:solidFill>
                <a:srgbClr val="000000"/>
              </a:solidFill>
              <a:latin typeface="Arial" pitchFamily="34" charset="0"/>
              <a:cs typeface="Arial" pitchFamily="34" charset="0"/>
            </a:endParaRPr>
          </a:p>
          <a:p>
            <a:r>
              <a:rPr lang="fr-CA" sz="1500" dirty="0">
                <a:solidFill>
                  <a:srgbClr val="000000"/>
                </a:solidFill>
                <a:latin typeface="Arial"/>
                <a:ea typeface="ＭＳ Ｐゴシック"/>
                <a:cs typeface="Arial"/>
              </a:rPr>
              <a:t>You can make One Click </a:t>
            </a:r>
            <a:r>
              <a:rPr lang="fr-CA" sz="1500" dirty="0" err="1">
                <a:solidFill>
                  <a:srgbClr val="000000"/>
                </a:solidFill>
                <a:latin typeface="Arial"/>
                <a:ea typeface="ＭＳ Ｐゴシック"/>
                <a:cs typeface="Arial"/>
              </a:rPr>
              <a:t>Presets</a:t>
            </a:r>
            <a:r>
              <a:rPr lang="fr-CA" sz="1500" dirty="0">
                <a:solidFill>
                  <a:srgbClr val="000000"/>
                </a:solidFill>
                <a:latin typeface="Arial"/>
                <a:ea typeface="ＭＳ Ｐゴシック"/>
                <a:cs typeface="Arial"/>
              </a:rPr>
              <a:t> by picking the </a:t>
            </a:r>
            <a:r>
              <a:rPr lang="fr-CA" sz="1500" dirty="0" err="1">
                <a:solidFill>
                  <a:srgbClr val="000000"/>
                </a:solidFill>
                <a:latin typeface="Arial"/>
                <a:ea typeface="ＭＳ Ｐゴシック"/>
                <a:cs typeface="Arial"/>
              </a:rPr>
              <a:t>features</a:t>
            </a:r>
            <a:r>
              <a:rPr lang="fr-CA" sz="1500" dirty="0">
                <a:solidFill>
                  <a:srgbClr val="000000"/>
                </a:solidFill>
                <a:latin typeface="Arial"/>
                <a:ea typeface="ＭＳ Ｐゴシック"/>
                <a:cs typeface="Arial"/>
              </a:rPr>
              <a:t> and </a:t>
            </a:r>
            <a:r>
              <a:rPr lang="fr-CA" sz="1500" dirty="0" err="1">
                <a:solidFill>
                  <a:srgbClr val="000000"/>
                </a:solidFill>
                <a:latin typeface="Arial"/>
                <a:ea typeface="ＭＳ Ｐゴシック"/>
                <a:cs typeface="Arial"/>
              </a:rPr>
              <a:t>then</a:t>
            </a:r>
            <a:r>
              <a:rPr lang="fr-CA" sz="1500" dirty="0">
                <a:solidFill>
                  <a:srgbClr val="000000"/>
                </a:solidFill>
                <a:latin typeface="Arial"/>
                <a:ea typeface="ＭＳ Ｐゴシック"/>
                <a:cs typeface="Arial"/>
              </a:rPr>
              <a:t> click </a:t>
            </a:r>
            <a:r>
              <a:rPr lang="fr-CA" sz="1500" dirty="0" err="1">
                <a:solidFill>
                  <a:srgbClr val="000000"/>
                </a:solidFill>
                <a:latin typeface="Arial"/>
                <a:ea typeface="ＭＳ Ｐゴシック"/>
                <a:cs typeface="Arial"/>
              </a:rPr>
              <a:t>Register</a:t>
            </a:r>
            <a:r>
              <a:rPr lang="fr-CA" sz="1500" dirty="0">
                <a:solidFill>
                  <a:srgbClr val="000000"/>
                </a:solidFill>
                <a:latin typeface="Arial"/>
                <a:ea typeface="ＭＳ Ｐゴシック"/>
                <a:cs typeface="Arial"/>
              </a:rPr>
              <a:t> </a:t>
            </a:r>
            <a:r>
              <a:rPr lang="fr-CA" sz="1500" dirty="0" err="1">
                <a:solidFill>
                  <a:srgbClr val="000000"/>
                </a:solidFill>
                <a:latin typeface="Arial"/>
                <a:ea typeface="ＭＳ Ｐゴシック"/>
                <a:cs typeface="Arial"/>
              </a:rPr>
              <a:t>Current</a:t>
            </a:r>
            <a:r>
              <a:rPr lang="fr-CA" sz="1500" dirty="0">
                <a:solidFill>
                  <a:srgbClr val="000000"/>
                </a:solidFill>
                <a:latin typeface="Arial"/>
                <a:ea typeface="ＭＳ Ｐゴシック"/>
                <a:cs typeface="Arial"/>
              </a:rPr>
              <a:t> Settings.</a:t>
            </a:r>
            <a:endParaRPr lang="en-CA" sz="1500" dirty="0">
              <a:solidFill>
                <a:srgbClr val="CF142B"/>
              </a:solidFill>
              <a:latin typeface="Arial"/>
              <a:ea typeface="ＭＳ Ｐゴシック"/>
              <a:cs typeface="Arial"/>
            </a:endParaRPr>
          </a:p>
        </p:txBody>
      </p:sp>
      <p:sp>
        <p:nvSpPr>
          <p:cNvPr id="6" name="Rectangle 5">
            <a:extLst>
              <a:ext uri="{FF2B5EF4-FFF2-40B4-BE49-F238E27FC236}">
                <a16:creationId xmlns:a16="http://schemas.microsoft.com/office/drawing/2014/main" id="{7E35F7CE-1DF7-47ED-BC81-51C24CC1AFE1}"/>
              </a:ext>
            </a:extLst>
          </p:cNvPr>
          <p:cNvSpPr/>
          <p:nvPr/>
        </p:nvSpPr>
        <p:spPr>
          <a:xfrm>
            <a:off x="2578968" y="1696598"/>
            <a:ext cx="2136252" cy="2271472"/>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D20F3B6-E80A-4A50-9648-540B739A4FFB}"/>
              </a:ext>
            </a:extLst>
          </p:cNvPr>
          <p:cNvSpPr/>
          <p:nvPr/>
        </p:nvSpPr>
        <p:spPr>
          <a:xfrm>
            <a:off x="716236" y="3707155"/>
            <a:ext cx="1101687" cy="256446"/>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B25DCA62-9374-44C3-A681-700678A832B9}"/>
              </a:ext>
            </a:extLst>
          </p:cNvPr>
          <p:cNvSpPr>
            <a:spLocks noGrp="1"/>
          </p:cNvSpPr>
          <p:nvPr>
            <p:ph type="sldNum" sz="quarter" idx="16"/>
          </p:nvPr>
        </p:nvSpPr>
        <p:spPr/>
        <p:txBody>
          <a:bodyPr/>
          <a:lstStyle/>
          <a:p>
            <a:fld id="{B18C7F2A-C7B3-D640-BAC8-F0A18513C1A4}" type="slidenum">
              <a:rPr lang="en-GB" smtClean="0"/>
              <a:pPr/>
              <a:t>13</a:t>
            </a:fld>
            <a:endParaRPr lang="en-GB"/>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C:\Users\mccormad\Documents\CUSTOMERS\City of Surrey\COS 2019\sign in.JPG">
            <a:extLst>
              <a:ext uri="{FF2B5EF4-FFF2-40B4-BE49-F238E27FC236}">
                <a16:creationId xmlns:a16="http://schemas.microsoft.com/office/drawing/2014/main" id="{A43D6C3E-D72C-4230-B1A1-A7123F28C27D}"/>
              </a:ext>
            </a:extLst>
          </p:cNvPr>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1064" y="2569302"/>
            <a:ext cx="3980797" cy="1846417"/>
          </a:xfrm>
          <a:prstGeom prst="rect">
            <a:avLst/>
          </a:prstGeom>
          <a:noFill/>
          <a:ln>
            <a:noFill/>
          </a:ln>
        </p:spPr>
      </p:pic>
      <p:sp>
        <p:nvSpPr>
          <p:cNvPr id="17414" name="Title 8"/>
          <p:cNvSpPr>
            <a:spLocks noGrp="1"/>
          </p:cNvSpPr>
          <p:nvPr>
            <p:ph type="title"/>
          </p:nvPr>
        </p:nvSpPr>
        <p:spPr>
          <a:xfrm>
            <a:off x="880528" y="125771"/>
            <a:ext cx="6113997" cy="457200"/>
          </a:xfrm>
          <a:ln/>
        </p:spPr>
        <p:txBody>
          <a:bodyPr/>
          <a:lstStyle/>
          <a:p>
            <a:r>
              <a:rPr lang="en-US" sz="2800" dirty="0"/>
              <a:t>Print To Me Printing</a:t>
            </a:r>
          </a:p>
        </p:txBody>
      </p:sp>
      <p:sp>
        <p:nvSpPr>
          <p:cNvPr id="17415" name="Slide Number Placeholder 7"/>
          <p:cNvSpPr>
            <a:spLocks noGrp="1"/>
          </p:cNvSpPr>
          <p:nvPr>
            <p:ph type="sldNum" sz="quarter" idx="18"/>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CA3C338-BCB1-904F-8426-3C5BA345C268}" type="slidenum">
              <a:rPr lang="en-GB">
                <a:solidFill>
                  <a:schemeClr val="accent2"/>
                </a:solidFill>
              </a:rPr>
              <a:pPr eaLnBrk="1" hangingPunct="1"/>
              <a:t>14</a:t>
            </a:fld>
            <a:endParaRPr lang="en-GB">
              <a:solidFill>
                <a:schemeClr val="accent2"/>
              </a:solidFill>
            </a:endParaRPr>
          </a:p>
        </p:txBody>
      </p:sp>
      <p:pic>
        <p:nvPicPr>
          <p:cNvPr id="6" name="Picture 2" descr="C:\Users\Callalilly\Desktop\CR.jpg">
            <a:extLst>
              <a:ext uri="{FF2B5EF4-FFF2-40B4-BE49-F238E27FC236}">
                <a16:creationId xmlns:a16="http://schemas.microsoft.com/office/drawing/2014/main" id="{B3DC685B-4147-4CBB-844E-30E9B67348A2}"/>
              </a:ext>
            </a:extLst>
          </p:cNvPr>
          <p:cNvPicPr>
            <a:picLocks noChangeAspect="1" noChangeArrowheads="1"/>
          </p:cNvPicPr>
          <p:nvPr/>
        </p:nvPicPr>
        <p:blipFill>
          <a:blip r:embed="rId4" cstate="print"/>
          <a:srcRect b="8800"/>
          <a:stretch>
            <a:fillRect/>
          </a:stretch>
        </p:blipFill>
        <p:spPr bwMode="auto">
          <a:xfrm>
            <a:off x="453406" y="947976"/>
            <a:ext cx="2055177" cy="1256321"/>
          </a:xfrm>
          <a:prstGeom prst="rect">
            <a:avLst/>
          </a:prstGeom>
          <a:ln/>
        </p:spPr>
        <p:style>
          <a:lnRef idx="3">
            <a:schemeClr val="lt1"/>
          </a:lnRef>
          <a:fillRef idx="1">
            <a:schemeClr val="accent2"/>
          </a:fillRef>
          <a:effectRef idx="1">
            <a:schemeClr val="accent2"/>
          </a:effectRef>
          <a:fontRef idx="minor">
            <a:schemeClr val="lt1"/>
          </a:fontRef>
        </p:style>
      </p:pic>
      <p:sp>
        <p:nvSpPr>
          <p:cNvPr id="8" name="Rectangle 7">
            <a:extLst>
              <a:ext uri="{FF2B5EF4-FFF2-40B4-BE49-F238E27FC236}">
                <a16:creationId xmlns:a16="http://schemas.microsoft.com/office/drawing/2014/main" id="{F1108066-0527-40F0-8EE0-2DA516ECB488}"/>
              </a:ext>
            </a:extLst>
          </p:cNvPr>
          <p:cNvSpPr/>
          <p:nvPr/>
        </p:nvSpPr>
        <p:spPr>
          <a:xfrm>
            <a:off x="4270612" y="1441142"/>
            <a:ext cx="4463955" cy="3031287"/>
          </a:xfrm>
          <a:prstGeom prst="rect">
            <a:avLst/>
          </a:prstGeom>
          <a:gradFill flip="none" rotWithShape="1">
            <a:gsLst>
              <a:gs pos="0">
                <a:schemeClr val="accent2">
                  <a:lumMod val="20000"/>
                  <a:lumOff val="80000"/>
                </a:schemeClr>
              </a:gs>
              <a:gs pos="99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solidFill>
                  <a:srgbClr val="000000"/>
                </a:solidFill>
              </a:rPr>
              <a:t>Tap your card on the reader at the Ricoh device.</a:t>
            </a:r>
          </a:p>
          <a:p>
            <a:endParaRPr lang="en-US" dirty="0">
              <a:solidFill>
                <a:srgbClr val="000000"/>
              </a:solidFill>
            </a:endParaRPr>
          </a:p>
          <a:p>
            <a:r>
              <a:rPr lang="en-US" dirty="0">
                <a:solidFill>
                  <a:srgbClr val="000000"/>
                </a:solidFill>
              </a:rPr>
              <a:t>OR</a:t>
            </a:r>
          </a:p>
          <a:p>
            <a:endParaRPr lang="en-US" dirty="0">
              <a:solidFill>
                <a:srgbClr val="000000"/>
              </a:solidFill>
            </a:endParaRPr>
          </a:p>
          <a:p>
            <a:r>
              <a:rPr lang="en-US" dirty="0">
                <a:solidFill>
                  <a:srgbClr val="000000"/>
                </a:solidFill>
              </a:rPr>
              <a:t>If you forgot your card you will need to authenticate manually, enter your </a:t>
            </a:r>
            <a:r>
              <a:rPr lang="en-US" b="1" dirty="0">
                <a:solidFill>
                  <a:srgbClr val="000000"/>
                </a:solidFill>
              </a:rPr>
              <a:t>Username</a:t>
            </a:r>
            <a:r>
              <a:rPr lang="en-US" dirty="0">
                <a:solidFill>
                  <a:srgbClr val="000000"/>
                </a:solidFill>
              </a:rPr>
              <a:t> and </a:t>
            </a:r>
            <a:r>
              <a:rPr lang="en-US" b="1" dirty="0">
                <a:solidFill>
                  <a:srgbClr val="000000"/>
                </a:solidFill>
              </a:rPr>
              <a:t>Password</a:t>
            </a:r>
            <a:r>
              <a:rPr lang="en-US" dirty="0">
                <a:solidFill>
                  <a:srgbClr val="000000"/>
                </a:solidFill>
              </a:rPr>
              <a:t>  and press </a:t>
            </a:r>
            <a:r>
              <a:rPr lang="en-US" b="1" dirty="0">
                <a:solidFill>
                  <a:srgbClr val="000000"/>
                </a:solidFill>
              </a:rPr>
              <a:t>Log in</a:t>
            </a:r>
            <a:r>
              <a:rPr lang="en-US" dirty="0">
                <a:solidFill>
                  <a:srgbClr val="000000"/>
                </a:solidFill>
              </a:rPr>
              <a:t>.</a:t>
            </a:r>
          </a:p>
          <a:p>
            <a:pPr>
              <a:spcBef>
                <a:spcPts val="600"/>
              </a:spcBef>
            </a:pPr>
            <a:endParaRPr lang="en-US" dirty="0">
              <a:solidFill>
                <a:schemeClr val="tx1"/>
              </a:solidFill>
            </a:endParaRPr>
          </a:p>
          <a:p>
            <a:pPr>
              <a:spcBef>
                <a:spcPts val="600"/>
              </a:spcBef>
            </a:pPr>
            <a:endParaRPr lang="en-US" b="1" dirty="0">
              <a:solidFill>
                <a:schemeClr val="tx1"/>
              </a:solidFill>
            </a:endParaRPr>
          </a:p>
          <a:p>
            <a:pPr>
              <a:spcBef>
                <a:spcPts val="600"/>
              </a:spcBef>
            </a:pPr>
            <a:endParaRPr lang="en-GB" b="1" dirty="0">
              <a:solidFill>
                <a:schemeClr val="tx1"/>
              </a:solidFill>
            </a:endParaRPr>
          </a:p>
        </p:txBody>
      </p:sp>
      <p:sp>
        <p:nvSpPr>
          <p:cNvPr id="9" name="Round Same Side Corner Rectangle 23">
            <a:extLst>
              <a:ext uri="{FF2B5EF4-FFF2-40B4-BE49-F238E27FC236}">
                <a16:creationId xmlns:a16="http://schemas.microsoft.com/office/drawing/2014/main" id="{D3C25E55-F010-4CCD-A153-F864057F00D7}"/>
              </a:ext>
            </a:extLst>
          </p:cNvPr>
          <p:cNvSpPr/>
          <p:nvPr/>
        </p:nvSpPr>
        <p:spPr>
          <a:xfrm>
            <a:off x="4270612" y="891616"/>
            <a:ext cx="4463955" cy="508582"/>
          </a:xfrm>
          <a:prstGeom prst="round2SameRect">
            <a:avLst>
              <a:gd name="adj1" fmla="val 38524"/>
              <a:gd name="adj2" fmla="val 0"/>
            </a:avLst>
          </a:prstGeom>
          <a:ln/>
        </p:spPr>
        <p:style>
          <a:lnRef idx="3">
            <a:schemeClr val="lt1"/>
          </a:lnRef>
          <a:fillRef idx="1">
            <a:schemeClr val="accent2"/>
          </a:fillRef>
          <a:effectRef idx="1">
            <a:schemeClr val="accent2"/>
          </a:effectRef>
          <a:fontRef idx="minor">
            <a:schemeClr val="lt1"/>
          </a:fontRef>
        </p:style>
        <p:txBody>
          <a:bodyPr vert="horz" lIns="468000" tIns="0" rIns="0" bIns="72000" rtlCol="0" anchor="ctr"/>
          <a:lstStyle/>
          <a:p>
            <a:pPr algn="ctr"/>
            <a:r>
              <a:rPr lang="en-US" sz="2400" b="1" dirty="0">
                <a:solidFill>
                  <a:srgbClr val="FFFFFF"/>
                </a:solidFill>
              </a:rPr>
              <a:t>Step 1</a:t>
            </a:r>
          </a:p>
        </p:txBody>
      </p:sp>
      <p:sp>
        <p:nvSpPr>
          <p:cNvPr id="11" name="Rectangle 10">
            <a:extLst>
              <a:ext uri="{FF2B5EF4-FFF2-40B4-BE49-F238E27FC236}">
                <a16:creationId xmlns:a16="http://schemas.microsoft.com/office/drawing/2014/main" id="{52606FCF-837A-4ABC-A63D-1C03563C97F2}"/>
              </a:ext>
            </a:extLst>
          </p:cNvPr>
          <p:cNvSpPr/>
          <p:nvPr/>
        </p:nvSpPr>
        <p:spPr>
          <a:xfrm>
            <a:off x="880528" y="900964"/>
            <a:ext cx="1200935" cy="1180499"/>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198140-F6D7-4347-BF49-B90AC70612A1}"/>
              </a:ext>
            </a:extLst>
          </p:cNvPr>
          <p:cNvSpPr/>
          <p:nvPr/>
        </p:nvSpPr>
        <p:spPr>
          <a:xfrm>
            <a:off x="1118153" y="3002973"/>
            <a:ext cx="2006047" cy="1027553"/>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D6F363C-74E9-454B-8824-D2BB86EC3BE7}"/>
              </a:ext>
            </a:extLst>
          </p:cNvPr>
          <p:cNvSpPr/>
          <p:nvPr/>
        </p:nvSpPr>
        <p:spPr>
          <a:xfrm>
            <a:off x="91063" y="2690659"/>
            <a:ext cx="3980797" cy="228811"/>
          </a:xfrm>
          <a:prstGeom prst="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8709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9066E387-EB93-43DE-B8F0-95392C5A77AD}"/>
              </a:ext>
            </a:extLst>
          </p:cNvPr>
          <p:cNvPicPr/>
          <p:nvPr/>
        </p:nvPicPr>
        <p:blipFill>
          <a:blip r:embed="rId3"/>
          <a:stretch>
            <a:fillRect/>
          </a:stretch>
        </p:blipFill>
        <p:spPr>
          <a:xfrm>
            <a:off x="345049" y="3059500"/>
            <a:ext cx="3705095" cy="2002217"/>
          </a:xfrm>
          <a:prstGeom prst="rect">
            <a:avLst/>
          </a:prstGeom>
        </p:spPr>
      </p:pic>
      <p:pic>
        <p:nvPicPr>
          <p:cNvPr id="19" name="Picture 18">
            <a:extLst>
              <a:ext uri="{FF2B5EF4-FFF2-40B4-BE49-F238E27FC236}">
                <a16:creationId xmlns:a16="http://schemas.microsoft.com/office/drawing/2014/main" id="{09AE1291-6B46-4CA3-A04A-9440C556B9F6}"/>
              </a:ext>
            </a:extLst>
          </p:cNvPr>
          <p:cNvPicPr/>
          <p:nvPr/>
        </p:nvPicPr>
        <p:blipFill>
          <a:blip r:embed="rId4"/>
          <a:stretch>
            <a:fillRect/>
          </a:stretch>
        </p:blipFill>
        <p:spPr>
          <a:xfrm>
            <a:off x="373246" y="775716"/>
            <a:ext cx="3716648" cy="2222128"/>
          </a:xfrm>
          <a:prstGeom prst="rect">
            <a:avLst/>
          </a:prstGeom>
        </p:spPr>
      </p:pic>
      <p:sp>
        <p:nvSpPr>
          <p:cNvPr id="17414" name="Title 8"/>
          <p:cNvSpPr>
            <a:spLocks noGrp="1"/>
          </p:cNvSpPr>
          <p:nvPr>
            <p:ph type="title"/>
          </p:nvPr>
        </p:nvSpPr>
        <p:spPr>
          <a:xfrm>
            <a:off x="1050924" y="125771"/>
            <a:ext cx="6492875" cy="457200"/>
          </a:xfrm>
          <a:ln/>
        </p:spPr>
        <p:txBody>
          <a:bodyPr/>
          <a:lstStyle/>
          <a:p>
            <a:r>
              <a:rPr lang="en-US" sz="2800" dirty="0"/>
              <a:t>Print To Me Printing – Print Release</a:t>
            </a:r>
          </a:p>
        </p:txBody>
      </p:sp>
      <p:sp>
        <p:nvSpPr>
          <p:cNvPr id="17415" name="Slide Number Placeholder 7"/>
          <p:cNvSpPr>
            <a:spLocks noGrp="1"/>
          </p:cNvSpPr>
          <p:nvPr>
            <p:ph type="sldNum" sz="quarter" idx="18"/>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CA3C338-BCB1-904F-8426-3C5BA345C268}" type="slidenum">
              <a:rPr lang="en-GB">
                <a:solidFill>
                  <a:schemeClr val="accent2"/>
                </a:solidFill>
              </a:rPr>
              <a:pPr eaLnBrk="1" hangingPunct="1"/>
              <a:t>15</a:t>
            </a:fld>
            <a:endParaRPr lang="en-GB" dirty="0">
              <a:solidFill>
                <a:schemeClr val="accent2"/>
              </a:solidFill>
            </a:endParaRPr>
          </a:p>
        </p:txBody>
      </p:sp>
      <p:sp>
        <p:nvSpPr>
          <p:cNvPr id="8" name="Rectangle 7">
            <a:extLst>
              <a:ext uri="{FF2B5EF4-FFF2-40B4-BE49-F238E27FC236}">
                <a16:creationId xmlns:a16="http://schemas.microsoft.com/office/drawing/2014/main" id="{99A6F5ED-D559-4B9A-9B9C-075960747410}"/>
              </a:ext>
            </a:extLst>
          </p:cNvPr>
          <p:cNvSpPr/>
          <p:nvPr/>
        </p:nvSpPr>
        <p:spPr>
          <a:xfrm>
            <a:off x="4291444" y="1385783"/>
            <a:ext cx="4751122" cy="3300642"/>
          </a:xfrm>
          <a:prstGeom prst="rect">
            <a:avLst/>
          </a:prstGeom>
          <a:gradFill flip="none" rotWithShape="1">
            <a:gsLst>
              <a:gs pos="0">
                <a:schemeClr val="accent2">
                  <a:lumMod val="20000"/>
                  <a:lumOff val="80000"/>
                </a:schemeClr>
              </a:gs>
              <a:gs pos="99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r>
              <a:rPr kumimoji="1" lang="en-US" sz="2400" dirty="0">
                <a:solidFill>
                  <a:srgbClr val="000000"/>
                </a:solidFill>
                <a:latin typeface="Arial"/>
                <a:cs typeface="ＭＳ Ｐゴシック" charset="0"/>
              </a:rPr>
              <a:t>You can press </a:t>
            </a:r>
            <a:r>
              <a:rPr kumimoji="1" lang="en-US" sz="2400" b="1" dirty="0">
                <a:solidFill>
                  <a:srgbClr val="000000"/>
                </a:solidFill>
                <a:latin typeface="Arial"/>
                <a:cs typeface="ＭＳ Ｐゴシック" charset="0"/>
              </a:rPr>
              <a:t>Print All </a:t>
            </a:r>
            <a:r>
              <a:rPr kumimoji="1" lang="en-US" sz="2400" dirty="0">
                <a:solidFill>
                  <a:srgbClr val="000000"/>
                </a:solidFill>
                <a:latin typeface="Arial"/>
                <a:cs typeface="ＭＳ Ｐゴシック" charset="0"/>
              </a:rPr>
              <a:t>to release all jobs</a:t>
            </a:r>
            <a:r>
              <a:rPr kumimoji="1" lang="en-US" sz="2400" b="1" dirty="0">
                <a:solidFill>
                  <a:srgbClr val="000000"/>
                </a:solidFill>
                <a:latin typeface="Arial"/>
                <a:cs typeface="ＭＳ Ｐゴシック" charset="0"/>
              </a:rPr>
              <a:t> </a:t>
            </a:r>
            <a:r>
              <a:rPr kumimoji="1" lang="en-US" sz="2400" dirty="0">
                <a:solidFill>
                  <a:srgbClr val="000000"/>
                </a:solidFill>
                <a:latin typeface="Arial"/>
                <a:cs typeface="ＭＳ Ｐゴシック" charset="0"/>
              </a:rPr>
              <a:t>or press </a:t>
            </a:r>
            <a:r>
              <a:rPr kumimoji="1" lang="en-US" sz="2400" b="1" dirty="0">
                <a:solidFill>
                  <a:srgbClr val="000000"/>
                </a:solidFill>
                <a:latin typeface="Arial"/>
                <a:cs typeface="ＭＳ Ｐゴシック" charset="0"/>
              </a:rPr>
              <a:t>Print release </a:t>
            </a:r>
            <a:r>
              <a:rPr kumimoji="1" lang="en-US" sz="2400" dirty="0">
                <a:solidFill>
                  <a:srgbClr val="000000"/>
                </a:solidFill>
                <a:latin typeface="Arial"/>
                <a:cs typeface="ＭＳ Ｐゴシック" charset="0"/>
              </a:rPr>
              <a:t>- you will notice your print jobs queued up ready for release. Select your print jobs and press </a:t>
            </a:r>
            <a:r>
              <a:rPr kumimoji="1" lang="en-US" sz="2400" b="1" dirty="0">
                <a:solidFill>
                  <a:srgbClr val="000000"/>
                </a:solidFill>
                <a:latin typeface="Arial"/>
                <a:cs typeface="ＭＳ Ｐゴシック" charset="0"/>
              </a:rPr>
              <a:t>Print</a:t>
            </a:r>
            <a:r>
              <a:rPr kumimoji="1" lang="en-US" sz="2400" dirty="0">
                <a:solidFill>
                  <a:srgbClr val="000000"/>
                </a:solidFill>
                <a:latin typeface="Arial"/>
                <a:cs typeface="ＭＳ Ｐゴシック" charset="0"/>
              </a:rPr>
              <a:t>.</a:t>
            </a:r>
          </a:p>
          <a:p>
            <a:r>
              <a:rPr kumimoji="1" lang="en-US" sz="2400" dirty="0">
                <a:solidFill>
                  <a:srgbClr val="000000"/>
                </a:solidFill>
                <a:latin typeface="Arial"/>
                <a:cs typeface="ＭＳ Ｐゴシック" charset="0"/>
              </a:rPr>
              <a:t>To delete a print job select the print jobs then press the garbage can icon.</a:t>
            </a:r>
            <a:endParaRPr lang="en-US" sz="2400" b="1" dirty="0">
              <a:solidFill>
                <a:schemeClr val="tx1"/>
              </a:solidFill>
              <a:latin typeface="Arial"/>
            </a:endParaRPr>
          </a:p>
        </p:txBody>
      </p:sp>
      <p:sp>
        <p:nvSpPr>
          <p:cNvPr id="9" name="Round Same Side Corner Rectangle 17">
            <a:extLst>
              <a:ext uri="{FF2B5EF4-FFF2-40B4-BE49-F238E27FC236}">
                <a16:creationId xmlns:a16="http://schemas.microsoft.com/office/drawing/2014/main" id="{365268D0-2D6C-46B0-AD90-E5792FF410A1}"/>
              </a:ext>
            </a:extLst>
          </p:cNvPr>
          <p:cNvSpPr/>
          <p:nvPr/>
        </p:nvSpPr>
        <p:spPr>
          <a:xfrm>
            <a:off x="4291444" y="807236"/>
            <a:ext cx="4751122" cy="527150"/>
          </a:xfrm>
          <a:prstGeom prst="round2SameRect">
            <a:avLst>
              <a:gd name="adj1" fmla="val 38524"/>
              <a:gd name="adj2" fmla="val 0"/>
            </a:avLst>
          </a:prstGeom>
          <a:ln/>
        </p:spPr>
        <p:style>
          <a:lnRef idx="3">
            <a:schemeClr val="lt1"/>
          </a:lnRef>
          <a:fillRef idx="1">
            <a:schemeClr val="accent2"/>
          </a:fillRef>
          <a:effectRef idx="1">
            <a:schemeClr val="accent2"/>
          </a:effectRef>
          <a:fontRef idx="minor">
            <a:schemeClr val="lt1"/>
          </a:fontRef>
        </p:style>
        <p:txBody>
          <a:bodyPr vert="horz" lIns="468000" tIns="0" rIns="0" bIns="72000" rtlCol="0" anchor="ctr"/>
          <a:lstStyle/>
          <a:p>
            <a:pPr algn="ctr"/>
            <a:r>
              <a:rPr lang="en-US" sz="2400" b="1" dirty="0">
                <a:solidFill>
                  <a:srgbClr val="FFFFFF"/>
                </a:solidFill>
              </a:rPr>
              <a:t>Step 2</a:t>
            </a:r>
          </a:p>
        </p:txBody>
      </p:sp>
      <p:sp>
        <p:nvSpPr>
          <p:cNvPr id="11" name="Rectangle 10">
            <a:extLst>
              <a:ext uri="{FF2B5EF4-FFF2-40B4-BE49-F238E27FC236}">
                <a16:creationId xmlns:a16="http://schemas.microsoft.com/office/drawing/2014/main" id="{4F6979BA-2573-4EDB-A548-C1E57E63E589}"/>
              </a:ext>
            </a:extLst>
          </p:cNvPr>
          <p:cNvSpPr/>
          <p:nvPr/>
        </p:nvSpPr>
        <p:spPr>
          <a:xfrm>
            <a:off x="1344058" y="1222872"/>
            <a:ext cx="1718631" cy="323919"/>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B1435A2-6C54-4DDD-BB5A-87CE8A25719C}"/>
              </a:ext>
            </a:extLst>
          </p:cNvPr>
          <p:cNvSpPr/>
          <p:nvPr/>
        </p:nvSpPr>
        <p:spPr>
          <a:xfrm>
            <a:off x="451692" y="1608447"/>
            <a:ext cx="1178804" cy="1134753"/>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2BB3472-E9E6-4E01-B54E-A6E3D52893F4}"/>
              </a:ext>
            </a:extLst>
          </p:cNvPr>
          <p:cNvSpPr/>
          <p:nvPr/>
        </p:nvSpPr>
        <p:spPr>
          <a:xfrm>
            <a:off x="373246" y="3655984"/>
            <a:ext cx="1136065" cy="409240"/>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2F10D9B-B8A9-45EC-B86F-6871E573828C}"/>
              </a:ext>
            </a:extLst>
          </p:cNvPr>
          <p:cNvSpPr/>
          <p:nvPr/>
        </p:nvSpPr>
        <p:spPr>
          <a:xfrm>
            <a:off x="3161841" y="4660095"/>
            <a:ext cx="894466" cy="273845"/>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817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C:\Users\mccormad\Documents\CUSTOMERS\City of Surrey\COS 2019\print release.JPG">
            <a:extLst>
              <a:ext uri="{FF2B5EF4-FFF2-40B4-BE49-F238E27FC236}">
                <a16:creationId xmlns:a16="http://schemas.microsoft.com/office/drawing/2014/main" id="{61D2EBE6-81A9-4E1B-837F-91EEC2FFDE43}"/>
              </a:ext>
            </a:extLst>
          </p:cNvPr>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3127" y="769739"/>
            <a:ext cx="3532909" cy="2054081"/>
          </a:xfrm>
          <a:prstGeom prst="rect">
            <a:avLst/>
          </a:prstGeom>
          <a:noFill/>
          <a:ln>
            <a:noFill/>
          </a:ln>
        </p:spPr>
      </p:pic>
      <p:sp>
        <p:nvSpPr>
          <p:cNvPr id="17414" name="Title 8"/>
          <p:cNvSpPr>
            <a:spLocks noGrp="1"/>
          </p:cNvSpPr>
          <p:nvPr>
            <p:ph type="title"/>
          </p:nvPr>
        </p:nvSpPr>
        <p:spPr>
          <a:xfrm>
            <a:off x="862422" y="150330"/>
            <a:ext cx="6240212" cy="457200"/>
          </a:xfrm>
          <a:ln/>
        </p:spPr>
        <p:txBody>
          <a:bodyPr/>
          <a:lstStyle/>
          <a:p>
            <a:r>
              <a:rPr lang="en-US" sz="2800" dirty="0"/>
              <a:t>Print To Me Printing – Logging Out</a:t>
            </a:r>
          </a:p>
        </p:txBody>
      </p:sp>
      <p:sp>
        <p:nvSpPr>
          <p:cNvPr id="17415" name="Slide Number Placeholder 7"/>
          <p:cNvSpPr>
            <a:spLocks noGrp="1"/>
          </p:cNvSpPr>
          <p:nvPr>
            <p:ph type="sldNum" sz="quarter" idx="18"/>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CA3C338-BCB1-904F-8426-3C5BA345C268}" type="slidenum">
              <a:rPr lang="en-GB">
                <a:solidFill>
                  <a:schemeClr val="accent2"/>
                </a:solidFill>
              </a:rPr>
              <a:pPr eaLnBrk="1" hangingPunct="1"/>
              <a:t>16</a:t>
            </a:fld>
            <a:endParaRPr lang="en-GB">
              <a:solidFill>
                <a:schemeClr val="accent2"/>
              </a:solidFill>
            </a:endParaRPr>
          </a:p>
        </p:txBody>
      </p:sp>
      <p:pic>
        <p:nvPicPr>
          <p:cNvPr id="6" name="Picture 2" descr="C:\Users\Callalilly\Desktop\CR.jpg">
            <a:extLst>
              <a:ext uri="{FF2B5EF4-FFF2-40B4-BE49-F238E27FC236}">
                <a16:creationId xmlns:a16="http://schemas.microsoft.com/office/drawing/2014/main" id="{8D156009-F69D-418D-AD80-8180D79B4A04}"/>
              </a:ext>
            </a:extLst>
          </p:cNvPr>
          <p:cNvPicPr>
            <a:picLocks noChangeAspect="1" noChangeArrowheads="1"/>
          </p:cNvPicPr>
          <p:nvPr/>
        </p:nvPicPr>
        <p:blipFill>
          <a:blip r:embed="rId4" cstate="print"/>
          <a:srcRect b="11703"/>
          <a:stretch>
            <a:fillRect/>
          </a:stretch>
        </p:blipFill>
        <p:spPr bwMode="auto">
          <a:xfrm>
            <a:off x="83126" y="3127354"/>
            <a:ext cx="3532909" cy="1455919"/>
          </a:xfrm>
          <a:prstGeom prst="rect">
            <a:avLst/>
          </a:prstGeom>
          <a:noFill/>
          <a:ln>
            <a:solidFill>
              <a:schemeClr val="tx1"/>
            </a:solidFill>
          </a:ln>
        </p:spPr>
      </p:pic>
      <p:sp>
        <p:nvSpPr>
          <p:cNvPr id="7" name="Rectangle 6">
            <a:extLst>
              <a:ext uri="{FF2B5EF4-FFF2-40B4-BE49-F238E27FC236}">
                <a16:creationId xmlns:a16="http://schemas.microsoft.com/office/drawing/2014/main" id="{E718F359-5ADC-476C-A537-52443D6D3F21}"/>
              </a:ext>
            </a:extLst>
          </p:cNvPr>
          <p:cNvSpPr/>
          <p:nvPr/>
        </p:nvSpPr>
        <p:spPr>
          <a:xfrm>
            <a:off x="3772608" y="1386404"/>
            <a:ext cx="5014042" cy="2370691"/>
          </a:xfrm>
          <a:prstGeom prst="rect">
            <a:avLst/>
          </a:prstGeom>
          <a:gradFill flip="none" rotWithShape="1">
            <a:gsLst>
              <a:gs pos="0">
                <a:schemeClr val="accent2">
                  <a:lumMod val="20000"/>
                  <a:lumOff val="80000"/>
                </a:schemeClr>
              </a:gs>
              <a:gs pos="99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1000"/>
              </a:spcAft>
            </a:pPr>
            <a:r>
              <a:rPr lang="en-US" sz="2400" dirty="0">
                <a:solidFill>
                  <a:srgbClr val="000000"/>
                </a:solidFill>
                <a:cs typeface="Arial" pitchFamily="34" charset="0"/>
              </a:rPr>
              <a:t>Press the </a:t>
            </a:r>
            <a:r>
              <a:rPr lang="en-US" sz="2400" b="1" dirty="0">
                <a:solidFill>
                  <a:srgbClr val="000000"/>
                </a:solidFill>
                <a:cs typeface="Arial" pitchFamily="34" charset="0"/>
              </a:rPr>
              <a:t>Log out</a:t>
            </a:r>
            <a:r>
              <a:rPr lang="en-US" sz="2400" dirty="0">
                <a:solidFill>
                  <a:srgbClr val="000000"/>
                </a:solidFill>
                <a:cs typeface="Arial" pitchFamily="34" charset="0"/>
              </a:rPr>
              <a:t> button at the top of the screen, or tap your card on reader to log out.</a:t>
            </a:r>
          </a:p>
          <a:p>
            <a:pPr>
              <a:spcAft>
                <a:spcPts val="1000"/>
              </a:spcAft>
            </a:pPr>
            <a:r>
              <a:rPr lang="en-US" sz="2400" dirty="0">
                <a:solidFill>
                  <a:srgbClr val="000000"/>
                </a:solidFill>
                <a:cs typeface="Arial" pitchFamily="34" charset="0"/>
              </a:rPr>
              <a:t>If you forget to logout PaperCut will log out after 60 seconds or if another person taps their card they will log you out.</a:t>
            </a:r>
            <a:endParaRPr lang="en-US" sz="2400" dirty="0">
              <a:solidFill>
                <a:srgbClr val="000000"/>
              </a:solidFill>
            </a:endParaRPr>
          </a:p>
          <a:p>
            <a:pPr>
              <a:spcBef>
                <a:spcPts val="600"/>
              </a:spcBef>
            </a:pPr>
            <a:endParaRPr lang="en-US" sz="2000" dirty="0">
              <a:solidFill>
                <a:schemeClr val="tx1"/>
              </a:solidFill>
            </a:endParaRPr>
          </a:p>
          <a:p>
            <a:pPr>
              <a:spcBef>
                <a:spcPts val="600"/>
              </a:spcBef>
            </a:pPr>
            <a:endParaRPr lang="en-US" sz="2000" b="1" dirty="0">
              <a:solidFill>
                <a:schemeClr val="tx1"/>
              </a:solidFill>
            </a:endParaRPr>
          </a:p>
          <a:p>
            <a:pPr>
              <a:spcBef>
                <a:spcPts val="600"/>
              </a:spcBef>
            </a:pPr>
            <a:endParaRPr lang="en-GB" sz="2000" b="1" dirty="0">
              <a:solidFill>
                <a:schemeClr val="tx1"/>
              </a:solidFill>
            </a:endParaRPr>
          </a:p>
        </p:txBody>
      </p:sp>
      <p:sp>
        <p:nvSpPr>
          <p:cNvPr id="8" name="Round Same Side Corner Rectangle 13">
            <a:extLst>
              <a:ext uri="{FF2B5EF4-FFF2-40B4-BE49-F238E27FC236}">
                <a16:creationId xmlns:a16="http://schemas.microsoft.com/office/drawing/2014/main" id="{F3B12175-48B1-4829-B549-20941403AAF7}"/>
              </a:ext>
            </a:extLst>
          </p:cNvPr>
          <p:cNvSpPr/>
          <p:nvPr/>
        </p:nvSpPr>
        <p:spPr>
          <a:xfrm>
            <a:off x="3763854" y="848895"/>
            <a:ext cx="5014042" cy="466813"/>
          </a:xfrm>
          <a:prstGeom prst="round2SameRect">
            <a:avLst>
              <a:gd name="adj1" fmla="val 38524"/>
              <a:gd name="adj2" fmla="val 0"/>
            </a:avLst>
          </a:prstGeom>
          <a:ln/>
        </p:spPr>
        <p:style>
          <a:lnRef idx="3">
            <a:schemeClr val="lt1"/>
          </a:lnRef>
          <a:fillRef idx="1">
            <a:schemeClr val="accent2"/>
          </a:fillRef>
          <a:effectRef idx="1">
            <a:schemeClr val="accent2"/>
          </a:effectRef>
          <a:fontRef idx="minor">
            <a:schemeClr val="lt1"/>
          </a:fontRef>
        </p:style>
        <p:txBody>
          <a:bodyPr vert="horz" lIns="468000" tIns="0" rIns="0" bIns="72000" rtlCol="0" anchor="ctr"/>
          <a:lstStyle/>
          <a:p>
            <a:r>
              <a:rPr lang="en-US" sz="2400" b="1" dirty="0">
                <a:solidFill>
                  <a:srgbClr val="FFFFFF"/>
                </a:solidFill>
              </a:rPr>
              <a:t>    Step 3</a:t>
            </a:r>
          </a:p>
        </p:txBody>
      </p:sp>
      <p:sp>
        <p:nvSpPr>
          <p:cNvPr id="9" name="Freeform 94">
            <a:extLst>
              <a:ext uri="{FF2B5EF4-FFF2-40B4-BE49-F238E27FC236}">
                <a16:creationId xmlns:a16="http://schemas.microsoft.com/office/drawing/2014/main" id="{2BECF2F0-2988-44D4-B1F8-B2724B3F74C0}"/>
              </a:ext>
            </a:extLst>
          </p:cNvPr>
          <p:cNvSpPr>
            <a:spLocks noEditPoints="1"/>
          </p:cNvSpPr>
          <p:nvPr/>
        </p:nvSpPr>
        <p:spPr bwMode="auto">
          <a:xfrm>
            <a:off x="542353" y="3970234"/>
            <a:ext cx="320069" cy="289510"/>
          </a:xfrm>
          <a:custGeom>
            <a:avLst/>
            <a:gdLst>
              <a:gd name="T0" fmla="*/ 1981 w 1984"/>
              <a:gd name="T1" fmla="*/ 1620 h 1795"/>
              <a:gd name="T2" fmla="*/ 1975 w 1984"/>
              <a:gd name="T3" fmla="*/ 1598 h 1795"/>
              <a:gd name="T4" fmla="*/ 1966 w 1984"/>
              <a:gd name="T5" fmla="*/ 1575 h 1795"/>
              <a:gd name="T6" fmla="*/ 1955 w 1984"/>
              <a:gd name="T7" fmla="*/ 1551 h 1795"/>
              <a:gd name="T8" fmla="*/ 1602 w 1984"/>
              <a:gd name="T9" fmla="*/ 928 h 1795"/>
              <a:gd name="T10" fmla="*/ 1574 w 1984"/>
              <a:gd name="T11" fmla="*/ 880 h 1795"/>
              <a:gd name="T12" fmla="*/ 1124 w 1984"/>
              <a:gd name="T13" fmla="*/ 85 h 1795"/>
              <a:gd name="T14" fmla="*/ 1109 w 1984"/>
              <a:gd name="T15" fmla="*/ 65 h 1795"/>
              <a:gd name="T16" fmla="*/ 1094 w 1984"/>
              <a:gd name="T17" fmla="*/ 47 h 1795"/>
              <a:gd name="T18" fmla="*/ 1077 w 1984"/>
              <a:gd name="T19" fmla="*/ 32 h 1795"/>
              <a:gd name="T20" fmla="*/ 1060 w 1984"/>
              <a:gd name="T21" fmla="*/ 20 h 1795"/>
              <a:gd name="T22" fmla="*/ 1041 w 1984"/>
              <a:gd name="T23" fmla="*/ 10 h 1795"/>
              <a:gd name="T24" fmla="*/ 1022 w 1984"/>
              <a:gd name="T25" fmla="*/ 4 h 1795"/>
              <a:gd name="T26" fmla="*/ 1002 w 1984"/>
              <a:gd name="T27" fmla="*/ 1 h 1795"/>
              <a:gd name="T28" fmla="*/ 982 w 1984"/>
              <a:gd name="T29" fmla="*/ 1 h 1795"/>
              <a:gd name="T30" fmla="*/ 962 w 1984"/>
              <a:gd name="T31" fmla="*/ 4 h 1795"/>
              <a:gd name="T32" fmla="*/ 943 w 1984"/>
              <a:gd name="T33" fmla="*/ 10 h 1795"/>
              <a:gd name="T34" fmla="*/ 925 w 1984"/>
              <a:gd name="T35" fmla="*/ 20 h 1795"/>
              <a:gd name="T36" fmla="*/ 907 w 1984"/>
              <a:gd name="T37" fmla="*/ 32 h 1795"/>
              <a:gd name="T38" fmla="*/ 890 w 1984"/>
              <a:gd name="T39" fmla="*/ 47 h 1795"/>
              <a:gd name="T40" fmla="*/ 875 w 1984"/>
              <a:gd name="T41" fmla="*/ 65 h 1795"/>
              <a:gd name="T42" fmla="*/ 860 w 1984"/>
              <a:gd name="T43" fmla="*/ 85 h 1795"/>
              <a:gd name="T44" fmla="*/ 430 w 1984"/>
              <a:gd name="T45" fmla="*/ 844 h 1795"/>
              <a:gd name="T46" fmla="*/ 383 w 1984"/>
              <a:gd name="T47" fmla="*/ 927 h 1795"/>
              <a:gd name="T48" fmla="*/ 23 w 1984"/>
              <a:gd name="T49" fmla="*/ 1563 h 1795"/>
              <a:gd name="T50" fmla="*/ 13 w 1984"/>
              <a:gd name="T51" fmla="*/ 1586 h 1795"/>
              <a:gd name="T52" fmla="*/ 6 w 1984"/>
              <a:gd name="T53" fmla="*/ 1609 h 1795"/>
              <a:gd name="T54" fmla="*/ 2 w 1984"/>
              <a:gd name="T55" fmla="*/ 1631 h 1795"/>
              <a:gd name="T56" fmla="*/ 0 w 1984"/>
              <a:gd name="T57" fmla="*/ 1653 h 1795"/>
              <a:gd name="T58" fmla="*/ 2 w 1984"/>
              <a:gd name="T59" fmla="*/ 1674 h 1795"/>
              <a:gd name="T60" fmla="*/ 6 w 1984"/>
              <a:gd name="T61" fmla="*/ 1694 h 1795"/>
              <a:gd name="T62" fmla="*/ 13 w 1984"/>
              <a:gd name="T63" fmla="*/ 1713 h 1795"/>
              <a:gd name="T64" fmla="*/ 23 w 1984"/>
              <a:gd name="T65" fmla="*/ 1730 h 1795"/>
              <a:gd name="T66" fmla="*/ 36 w 1984"/>
              <a:gd name="T67" fmla="*/ 1746 h 1795"/>
              <a:gd name="T68" fmla="*/ 51 w 1984"/>
              <a:gd name="T69" fmla="*/ 1760 h 1795"/>
              <a:gd name="T70" fmla="*/ 68 w 1984"/>
              <a:gd name="T71" fmla="*/ 1771 h 1795"/>
              <a:gd name="T72" fmla="*/ 87 w 1984"/>
              <a:gd name="T73" fmla="*/ 1781 h 1795"/>
              <a:gd name="T74" fmla="*/ 108 w 1984"/>
              <a:gd name="T75" fmla="*/ 1788 h 1795"/>
              <a:gd name="T76" fmla="*/ 130 w 1984"/>
              <a:gd name="T77" fmla="*/ 1793 h 1795"/>
              <a:gd name="T78" fmla="*/ 155 w 1984"/>
              <a:gd name="T79" fmla="*/ 1795 h 1795"/>
              <a:gd name="T80" fmla="*/ 1816 w 1984"/>
              <a:gd name="T81" fmla="*/ 1795 h 1795"/>
              <a:gd name="T82" fmla="*/ 1842 w 1984"/>
              <a:gd name="T83" fmla="*/ 1794 h 1795"/>
              <a:gd name="T84" fmla="*/ 1865 w 1984"/>
              <a:gd name="T85" fmla="*/ 1791 h 1795"/>
              <a:gd name="T86" fmla="*/ 1887 w 1984"/>
              <a:gd name="T87" fmla="*/ 1785 h 1795"/>
              <a:gd name="T88" fmla="*/ 1907 w 1984"/>
              <a:gd name="T89" fmla="*/ 1776 h 1795"/>
              <a:gd name="T90" fmla="*/ 1925 w 1984"/>
              <a:gd name="T91" fmla="*/ 1766 h 1795"/>
              <a:gd name="T92" fmla="*/ 1941 w 1984"/>
              <a:gd name="T93" fmla="*/ 1753 h 1795"/>
              <a:gd name="T94" fmla="*/ 1955 w 1984"/>
              <a:gd name="T95" fmla="*/ 1738 h 1795"/>
              <a:gd name="T96" fmla="*/ 1967 w 1984"/>
              <a:gd name="T97" fmla="*/ 1722 h 1795"/>
              <a:gd name="T98" fmla="*/ 1975 w 1984"/>
              <a:gd name="T99" fmla="*/ 1703 h 1795"/>
              <a:gd name="T100" fmla="*/ 1981 w 1984"/>
              <a:gd name="T101" fmla="*/ 1684 h 1795"/>
              <a:gd name="T102" fmla="*/ 1984 w 1984"/>
              <a:gd name="T103" fmla="*/ 1663 h 1795"/>
              <a:gd name="T104" fmla="*/ 1984 w 1984"/>
              <a:gd name="T105" fmla="*/ 1642 h 1795"/>
              <a:gd name="T106" fmla="*/ 1079 w 1984"/>
              <a:gd name="T107" fmla="*/ 402 h 1795"/>
              <a:gd name="T108" fmla="*/ 930 w 1984"/>
              <a:gd name="T109" fmla="*/ 1279 h 1795"/>
              <a:gd name="T110" fmla="*/ 1079 w 1984"/>
              <a:gd name="T111" fmla="*/ 402 h 1795"/>
              <a:gd name="T112" fmla="*/ 884 w 1984"/>
              <a:gd name="T113" fmla="*/ 1536 h 1795"/>
              <a:gd name="T114" fmla="*/ 1100 w 1984"/>
              <a:gd name="T115" fmla="*/ 1536 h 1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84" h="1795">
                <a:moveTo>
                  <a:pt x="1983" y="1631"/>
                </a:moveTo>
                <a:cubicBezTo>
                  <a:pt x="1981" y="1620"/>
                  <a:pt x="1981" y="1620"/>
                  <a:pt x="1981" y="1620"/>
                </a:cubicBezTo>
                <a:cubicBezTo>
                  <a:pt x="1978" y="1609"/>
                  <a:pt x="1978" y="1609"/>
                  <a:pt x="1978" y="1609"/>
                </a:cubicBezTo>
                <a:cubicBezTo>
                  <a:pt x="1975" y="1598"/>
                  <a:pt x="1975" y="1598"/>
                  <a:pt x="1975" y="1598"/>
                </a:cubicBezTo>
                <a:cubicBezTo>
                  <a:pt x="1971" y="1586"/>
                  <a:pt x="1971" y="1586"/>
                  <a:pt x="1971" y="1586"/>
                </a:cubicBezTo>
                <a:cubicBezTo>
                  <a:pt x="1966" y="1575"/>
                  <a:pt x="1966" y="1575"/>
                  <a:pt x="1966" y="1575"/>
                </a:cubicBezTo>
                <a:cubicBezTo>
                  <a:pt x="1961" y="1563"/>
                  <a:pt x="1961" y="1563"/>
                  <a:pt x="1961" y="1563"/>
                </a:cubicBezTo>
                <a:cubicBezTo>
                  <a:pt x="1955" y="1551"/>
                  <a:pt x="1955" y="1551"/>
                  <a:pt x="1955" y="1551"/>
                </a:cubicBezTo>
                <a:cubicBezTo>
                  <a:pt x="1604" y="933"/>
                  <a:pt x="1604" y="933"/>
                  <a:pt x="1604" y="933"/>
                </a:cubicBezTo>
                <a:cubicBezTo>
                  <a:pt x="1602" y="928"/>
                  <a:pt x="1602" y="928"/>
                  <a:pt x="1602" y="928"/>
                </a:cubicBezTo>
                <a:cubicBezTo>
                  <a:pt x="1595" y="916"/>
                  <a:pt x="1595" y="916"/>
                  <a:pt x="1595" y="916"/>
                </a:cubicBezTo>
                <a:cubicBezTo>
                  <a:pt x="1574" y="880"/>
                  <a:pt x="1574" y="880"/>
                  <a:pt x="1574" y="880"/>
                </a:cubicBezTo>
                <a:cubicBezTo>
                  <a:pt x="1131" y="97"/>
                  <a:pt x="1131" y="97"/>
                  <a:pt x="1131" y="97"/>
                </a:cubicBezTo>
                <a:cubicBezTo>
                  <a:pt x="1124" y="85"/>
                  <a:pt x="1124" y="85"/>
                  <a:pt x="1124" y="85"/>
                </a:cubicBezTo>
                <a:cubicBezTo>
                  <a:pt x="1117" y="75"/>
                  <a:pt x="1117" y="75"/>
                  <a:pt x="1117" y="75"/>
                </a:cubicBezTo>
                <a:cubicBezTo>
                  <a:pt x="1109" y="65"/>
                  <a:pt x="1109" y="65"/>
                  <a:pt x="1109" y="65"/>
                </a:cubicBezTo>
                <a:cubicBezTo>
                  <a:pt x="1102" y="56"/>
                  <a:pt x="1102" y="56"/>
                  <a:pt x="1102" y="56"/>
                </a:cubicBezTo>
                <a:cubicBezTo>
                  <a:pt x="1094" y="47"/>
                  <a:pt x="1094" y="47"/>
                  <a:pt x="1094" y="47"/>
                </a:cubicBezTo>
                <a:cubicBezTo>
                  <a:pt x="1086" y="39"/>
                  <a:pt x="1086" y="39"/>
                  <a:pt x="1086" y="39"/>
                </a:cubicBezTo>
                <a:cubicBezTo>
                  <a:pt x="1077" y="32"/>
                  <a:pt x="1077" y="32"/>
                  <a:pt x="1077" y="32"/>
                </a:cubicBezTo>
                <a:cubicBezTo>
                  <a:pt x="1069" y="25"/>
                  <a:pt x="1069" y="25"/>
                  <a:pt x="1069" y="25"/>
                </a:cubicBezTo>
                <a:cubicBezTo>
                  <a:pt x="1060" y="20"/>
                  <a:pt x="1060" y="20"/>
                  <a:pt x="1060" y="20"/>
                </a:cubicBezTo>
                <a:cubicBezTo>
                  <a:pt x="1051" y="15"/>
                  <a:pt x="1051" y="15"/>
                  <a:pt x="1051" y="15"/>
                </a:cubicBezTo>
                <a:cubicBezTo>
                  <a:pt x="1041" y="10"/>
                  <a:pt x="1041" y="10"/>
                  <a:pt x="1041" y="10"/>
                </a:cubicBezTo>
                <a:cubicBezTo>
                  <a:pt x="1032" y="7"/>
                  <a:pt x="1032" y="7"/>
                  <a:pt x="1032" y="7"/>
                </a:cubicBezTo>
                <a:cubicBezTo>
                  <a:pt x="1022" y="4"/>
                  <a:pt x="1022" y="4"/>
                  <a:pt x="1022" y="4"/>
                </a:cubicBezTo>
                <a:cubicBezTo>
                  <a:pt x="1012" y="2"/>
                  <a:pt x="1012" y="2"/>
                  <a:pt x="1012" y="2"/>
                </a:cubicBezTo>
                <a:cubicBezTo>
                  <a:pt x="1002" y="1"/>
                  <a:pt x="1002" y="1"/>
                  <a:pt x="1002" y="1"/>
                </a:cubicBezTo>
                <a:cubicBezTo>
                  <a:pt x="992" y="0"/>
                  <a:pt x="992" y="0"/>
                  <a:pt x="992" y="0"/>
                </a:cubicBezTo>
                <a:cubicBezTo>
                  <a:pt x="982" y="1"/>
                  <a:pt x="982" y="1"/>
                  <a:pt x="982" y="1"/>
                </a:cubicBezTo>
                <a:cubicBezTo>
                  <a:pt x="972" y="2"/>
                  <a:pt x="972" y="2"/>
                  <a:pt x="972" y="2"/>
                </a:cubicBezTo>
                <a:cubicBezTo>
                  <a:pt x="962" y="4"/>
                  <a:pt x="962" y="4"/>
                  <a:pt x="962" y="4"/>
                </a:cubicBezTo>
                <a:cubicBezTo>
                  <a:pt x="953" y="7"/>
                  <a:pt x="953" y="7"/>
                  <a:pt x="953" y="7"/>
                </a:cubicBezTo>
                <a:cubicBezTo>
                  <a:pt x="943" y="10"/>
                  <a:pt x="943" y="10"/>
                  <a:pt x="943" y="10"/>
                </a:cubicBezTo>
                <a:cubicBezTo>
                  <a:pt x="934" y="15"/>
                  <a:pt x="934" y="15"/>
                  <a:pt x="934" y="15"/>
                </a:cubicBezTo>
                <a:cubicBezTo>
                  <a:pt x="925" y="20"/>
                  <a:pt x="925" y="20"/>
                  <a:pt x="925" y="20"/>
                </a:cubicBezTo>
                <a:cubicBezTo>
                  <a:pt x="916" y="25"/>
                  <a:pt x="916" y="25"/>
                  <a:pt x="916" y="25"/>
                </a:cubicBezTo>
                <a:cubicBezTo>
                  <a:pt x="907" y="32"/>
                  <a:pt x="907" y="32"/>
                  <a:pt x="907" y="32"/>
                </a:cubicBezTo>
                <a:cubicBezTo>
                  <a:pt x="898" y="39"/>
                  <a:pt x="898" y="39"/>
                  <a:pt x="898" y="39"/>
                </a:cubicBezTo>
                <a:cubicBezTo>
                  <a:pt x="890" y="47"/>
                  <a:pt x="890" y="47"/>
                  <a:pt x="890" y="47"/>
                </a:cubicBezTo>
                <a:cubicBezTo>
                  <a:pt x="882" y="56"/>
                  <a:pt x="882" y="56"/>
                  <a:pt x="882" y="56"/>
                </a:cubicBezTo>
                <a:cubicBezTo>
                  <a:pt x="875" y="65"/>
                  <a:pt x="875" y="65"/>
                  <a:pt x="875" y="65"/>
                </a:cubicBezTo>
                <a:cubicBezTo>
                  <a:pt x="867" y="75"/>
                  <a:pt x="867" y="75"/>
                  <a:pt x="867" y="75"/>
                </a:cubicBezTo>
                <a:cubicBezTo>
                  <a:pt x="860" y="85"/>
                  <a:pt x="860" y="85"/>
                  <a:pt x="860" y="85"/>
                </a:cubicBezTo>
                <a:cubicBezTo>
                  <a:pt x="854" y="97"/>
                  <a:pt x="854" y="97"/>
                  <a:pt x="854" y="97"/>
                </a:cubicBezTo>
                <a:cubicBezTo>
                  <a:pt x="430" y="844"/>
                  <a:pt x="430" y="844"/>
                  <a:pt x="430" y="844"/>
                </a:cubicBezTo>
                <a:cubicBezTo>
                  <a:pt x="429" y="844"/>
                  <a:pt x="429" y="844"/>
                  <a:pt x="429" y="844"/>
                </a:cubicBezTo>
                <a:cubicBezTo>
                  <a:pt x="383" y="927"/>
                  <a:pt x="383" y="927"/>
                  <a:pt x="383" y="927"/>
                </a:cubicBezTo>
                <a:cubicBezTo>
                  <a:pt x="29" y="1551"/>
                  <a:pt x="29" y="1551"/>
                  <a:pt x="29" y="1551"/>
                </a:cubicBezTo>
                <a:cubicBezTo>
                  <a:pt x="23" y="1563"/>
                  <a:pt x="23" y="1563"/>
                  <a:pt x="23" y="1563"/>
                </a:cubicBezTo>
                <a:cubicBezTo>
                  <a:pt x="18" y="1575"/>
                  <a:pt x="18" y="1575"/>
                  <a:pt x="18" y="1575"/>
                </a:cubicBezTo>
                <a:cubicBezTo>
                  <a:pt x="13" y="1586"/>
                  <a:pt x="13" y="1586"/>
                  <a:pt x="13" y="1586"/>
                </a:cubicBezTo>
                <a:cubicBezTo>
                  <a:pt x="9" y="1598"/>
                  <a:pt x="9" y="1598"/>
                  <a:pt x="9" y="1598"/>
                </a:cubicBezTo>
                <a:cubicBezTo>
                  <a:pt x="6" y="1609"/>
                  <a:pt x="6" y="1609"/>
                  <a:pt x="6" y="1609"/>
                </a:cubicBezTo>
                <a:cubicBezTo>
                  <a:pt x="3" y="1620"/>
                  <a:pt x="3" y="1620"/>
                  <a:pt x="3" y="1620"/>
                </a:cubicBezTo>
                <a:cubicBezTo>
                  <a:pt x="2" y="1631"/>
                  <a:pt x="2" y="1631"/>
                  <a:pt x="2" y="1631"/>
                </a:cubicBezTo>
                <a:cubicBezTo>
                  <a:pt x="0" y="1642"/>
                  <a:pt x="0" y="1642"/>
                  <a:pt x="0" y="1642"/>
                </a:cubicBezTo>
                <a:cubicBezTo>
                  <a:pt x="0" y="1653"/>
                  <a:pt x="0" y="1653"/>
                  <a:pt x="0" y="1653"/>
                </a:cubicBezTo>
                <a:cubicBezTo>
                  <a:pt x="0" y="1663"/>
                  <a:pt x="0" y="1663"/>
                  <a:pt x="0" y="1663"/>
                </a:cubicBezTo>
                <a:cubicBezTo>
                  <a:pt x="2" y="1674"/>
                  <a:pt x="2" y="1674"/>
                  <a:pt x="2" y="1674"/>
                </a:cubicBezTo>
                <a:cubicBezTo>
                  <a:pt x="3" y="1684"/>
                  <a:pt x="3" y="1684"/>
                  <a:pt x="3" y="1684"/>
                </a:cubicBezTo>
                <a:cubicBezTo>
                  <a:pt x="6" y="1694"/>
                  <a:pt x="6" y="1694"/>
                  <a:pt x="6" y="1694"/>
                </a:cubicBezTo>
                <a:cubicBezTo>
                  <a:pt x="9" y="1703"/>
                  <a:pt x="9" y="1703"/>
                  <a:pt x="9" y="1703"/>
                </a:cubicBezTo>
                <a:cubicBezTo>
                  <a:pt x="13" y="1713"/>
                  <a:pt x="13" y="1713"/>
                  <a:pt x="13" y="1713"/>
                </a:cubicBezTo>
                <a:cubicBezTo>
                  <a:pt x="18" y="1722"/>
                  <a:pt x="18" y="1722"/>
                  <a:pt x="18" y="1722"/>
                </a:cubicBezTo>
                <a:cubicBezTo>
                  <a:pt x="23" y="1730"/>
                  <a:pt x="23" y="1730"/>
                  <a:pt x="23" y="1730"/>
                </a:cubicBezTo>
                <a:cubicBezTo>
                  <a:pt x="29" y="1738"/>
                  <a:pt x="29" y="1738"/>
                  <a:pt x="29" y="1738"/>
                </a:cubicBezTo>
                <a:cubicBezTo>
                  <a:pt x="36" y="1746"/>
                  <a:pt x="36" y="1746"/>
                  <a:pt x="36" y="1746"/>
                </a:cubicBezTo>
                <a:cubicBezTo>
                  <a:pt x="43" y="1753"/>
                  <a:pt x="43" y="1753"/>
                  <a:pt x="43" y="1753"/>
                </a:cubicBezTo>
                <a:cubicBezTo>
                  <a:pt x="51" y="1760"/>
                  <a:pt x="51" y="1760"/>
                  <a:pt x="51" y="1760"/>
                </a:cubicBezTo>
                <a:cubicBezTo>
                  <a:pt x="59" y="1766"/>
                  <a:pt x="59" y="1766"/>
                  <a:pt x="59" y="1766"/>
                </a:cubicBezTo>
                <a:cubicBezTo>
                  <a:pt x="68" y="1771"/>
                  <a:pt x="68" y="1771"/>
                  <a:pt x="68" y="1771"/>
                </a:cubicBezTo>
                <a:cubicBezTo>
                  <a:pt x="77" y="1776"/>
                  <a:pt x="77" y="1776"/>
                  <a:pt x="77" y="1776"/>
                </a:cubicBezTo>
                <a:cubicBezTo>
                  <a:pt x="87" y="1781"/>
                  <a:pt x="87" y="1781"/>
                  <a:pt x="87" y="1781"/>
                </a:cubicBezTo>
                <a:cubicBezTo>
                  <a:pt x="97" y="1785"/>
                  <a:pt x="97" y="1785"/>
                  <a:pt x="97" y="1785"/>
                </a:cubicBezTo>
                <a:cubicBezTo>
                  <a:pt x="108" y="1788"/>
                  <a:pt x="108" y="1788"/>
                  <a:pt x="108" y="1788"/>
                </a:cubicBezTo>
                <a:cubicBezTo>
                  <a:pt x="119" y="1791"/>
                  <a:pt x="119" y="1791"/>
                  <a:pt x="119" y="1791"/>
                </a:cubicBezTo>
                <a:cubicBezTo>
                  <a:pt x="130" y="1793"/>
                  <a:pt x="130" y="1793"/>
                  <a:pt x="130" y="1793"/>
                </a:cubicBezTo>
                <a:cubicBezTo>
                  <a:pt x="142" y="1794"/>
                  <a:pt x="142" y="1794"/>
                  <a:pt x="142" y="1794"/>
                </a:cubicBezTo>
                <a:cubicBezTo>
                  <a:pt x="155" y="1795"/>
                  <a:pt x="155" y="1795"/>
                  <a:pt x="155" y="1795"/>
                </a:cubicBezTo>
                <a:cubicBezTo>
                  <a:pt x="168" y="1795"/>
                  <a:pt x="168" y="1795"/>
                  <a:pt x="168" y="1795"/>
                </a:cubicBezTo>
                <a:cubicBezTo>
                  <a:pt x="1816" y="1795"/>
                  <a:pt x="1816" y="1795"/>
                  <a:pt x="1816" y="1795"/>
                </a:cubicBezTo>
                <a:cubicBezTo>
                  <a:pt x="1829" y="1795"/>
                  <a:pt x="1829" y="1795"/>
                  <a:pt x="1829" y="1795"/>
                </a:cubicBezTo>
                <a:cubicBezTo>
                  <a:pt x="1842" y="1794"/>
                  <a:pt x="1842" y="1794"/>
                  <a:pt x="1842" y="1794"/>
                </a:cubicBezTo>
                <a:cubicBezTo>
                  <a:pt x="1854" y="1793"/>
                  <a:pt x="1854" y="1793"/>
                  <a:pt x="1854" y="1793"/>
                </a:cubicBezTo>
                <a:cubicBezTo>
                  <a:pt x="1865" y="1791"/>
                  <a:pt x="1865" y="1791"/>
                  <a:pt x="1865" y="1791"/>
                </a:cubicBezTo>
                <a:cubicBezTo>
                  <a:pt x="1877" y="1788"/>
                  <a:pt x="1877" y="1788"/>
                  <a:pt x="1877" y="1788"/>
                </a:cubicBezTo>
                <a:cubicBezTo>
                  <a:pt x="1887" y="1785"/>
                  <a:pt x="1887" y="1785"/>
                  <a:pt x="1887" y="1785"/>
                </a:cubicBezTo>
                <a:cubicBezTo>
                  <a:pt x="1898" y="1781"/>
                  <a:pt x="1898" y="1781"/>
                  <a:pt x="1898" y="1781"/>
                </a:cubicBezTo>
                <a:cubicBezTo>
                  <a:pt x="1907" y="1776"/>
                  <a:pt x="1907" y="1776"/>
                  <a:pt x="1907" y="1776"/>
                </a:cubicBezTo>
                <a:cubicBezTo>
                  <a:pt x="1917" y="1771"/>
                  <a:pt x="1917" y="1771"/>
                  <a:pt x="1917" y="1771"/>
                </a:cubicBezTo>
                <a:cubicBezTo>
                  <a:pt x="1925" y="1766"/>
                  <a:pt x="1925" y="1766"/>
                  <a:pt x="1925" y="1766"/>
                </a:cubicBezTo>
                <a:cubicBezTo>
                  <a:pt x="1934" y="1760"/>
                  <a:pt x="1934" y="1760"/>
                  <a:pt x="1934" y="1760"/>
                </a:cubicBezTo>
                <a:cubicBezTo>
                  <a:pt x="1941" y="1753"/>
                  <a:pt x="1941" y="1753"/>
                  <a:pt x="1941" y="1753"/>
                </a:cubicBezTo>
                <a:cubicBezTo>
                  <a:pt x="1949" y="1746"/>
                  <a:pt x="1949" y="1746"/>
                  <a:pt x="1949" y="1746"/>
                </a:cubicBezTo>
                <a:cubicBezTo>
                  <a:pt x="1955" y="1738"/>
                  <a:pt x="1955" y="1738"/>
                  <a:pt x="1955" y="1738"/>
                </a:cubicBezTo>
                <a:cubicBezTo>
                  <a:pt x="1961" y="1730"/>
                  <a:pt x="1961" y="1730"/>
                  <a:pt x="1961" y="1730"/>
                </a:cubicBezTo>
                <a:cubicBezTo>
                  <a:pt x="1967" y="1722"/>
                  <a:pt x="1967" y="1722"/>
                  <a:pt x="1967" y="1722"/>
                </a:cubicBezTo>
                <a:cubicBezTo>
                  <a:pt x="1971" y="1713"/>
                  <a:pt x="1971" y="1713"/>
                  <a:pt x="1971" y="1713"/>
                </a:cubicBezTo>
                <a:cubicBezTo>
                  <a:pt x="1975" y="1703"/>
                  <a:pt x="1975" y="1703"/>
                  <a:pt x="1975" y="1703"/>
                </a:cubicBezTo>
                <a:cubicBezTo>
                  <a:pt x="1978" y="1694"/>
                  <a:pt x="1978" y="1694"/>
                  <a:pt x="1978" y="1694"/>
                </a:cubicBezTo>
                <a:cubicBezTo>
                  <a:pt x="1981" y="1684"/>
                  <a:pt x="1981" y="1684"/>
                  <a:pt x="1981" y="1684"/>
                </a:cubicBezTo>
                <a:cubicBezTo>
                  <a:pt x="1983" y="1674"/>
                  <a:pt x="1983" y="1674"/>
                  <a:pt x="1983" y="1674"/>
                </a:cubicBezTo>
                <a:cubicBezTo>
                  <a:pt x="1984" y="1663"/>
                  <a:pt x="1984" y="1663"/>
                  <a:pt x="1984" y="1663"/>
                </a:cubicBezTo>
                <a:cubicBezTo>
                  <a:pt x="1984" y="1653"/>
                  <a:pt x="1984" y="1653"/>
                  <a:pt x="1984" y="1653"/>
                </a:cubicBezTo>
                <a:cubicBezTo>
                  <a:pt x="1984" y="1642"/>
                  <a:pt x="1984" y="1642"/>
                  <a:pt x="1984" y="1642"/>
                </a:cubicBezTo>
                <a:lnTo>
                  <a:pt x="1983" y="1631"/>
                </a:lnTo>
                <a:close/>
                <a:moveTo>
                  <a:pt x="1079" y="402"/>
                </a:moveTo>
                <a:cubicBezTo>
                  <a:pt x="1054" y="1279"/>
                  <a:pt x="1054" y="1279"/>
                  <a:pt x="1054" y="1279"/>
                </a:cubicBezTo>
                <a:cubicBezTo>
                  <a:pt x="930" y="1279"/>
                  <a:pt x="930" y="1279"/>
                  <a:pt x="930" y="1279"/>
                </a:cubicBezTo>
                <a:cubicBezTo>
                  <a:pt x="904" y="402"/>
                  <a:pt x="904" y="402"/>
                  <a:pt x="904" y="402"/>
                </a:cubicBezTo>
                <a:cubicBezTo>
                  <a:pt x="1079" y="402"/>
                  <a:pt x="1079" y="402"/>
                  <a:pt x="1079" y="402"/>
                </a:cubicBezTo>
                <a:close/>
                <a:moveTo>
                  <a:pt x="989" y="1650"/>
                </a:moveTo>
                <a:cubicBezTo>
                  <a:pt x="927" y="1650"/>
                  <a:pt x="884" y="1600"/>
                  <a:pt x="884" y="1536"/>
                </a:cubicBezTo>
                <a:cubicBezTo>
                  <a:pt x="884" y="1472"/>
                  <a:pt x="930" y="1424"/>
                  <a:pt x="994" y="1424"/>
                </a:cubicBezTo>
                <a:cubicBezTo>
                  <a:pt x="1058" y="1424"/>
                  <a:pt x="1100" y="1472"/>
                  <a:pt x="1100" y="1536"/>
                </a:cubicBezTo>
                <a:cubicBezTo>
                  <a:pt x="1100" y="1600"/>
                  <a:pt x="1058" y="1650"/>
                  <a:pt x="989" y="1650"/>
                </a:cubicBezTo>
                <a:close/>
              </a:path>
            </a:pathLst>
          </a:custGeom>
          <a:solidFill>
            <a:schemeClr val="accent1"/>
          </a:solidFill>
          <a:ln>
            <a:noFill/>
          </a:ln>
          <a:effectLst>
            <a:outerShdw blurRad="152400" sx="121000" sy="121000" algn="ctr" rotWithShape="0">
              <a:schemeClr val="bg1"/>
            </a:outerShdw>
          </a:effectLst>
          <a:scene3d>
            <a:camera prst="orthographicFront">
              <a:rot lat="0" lon="60000" rev="0"/>
            </a:camera>
            <a:lightRig rig="threePt" dir="t"/>
          </a:scene3d>
        </p:spPr>
        <p:txBody>
          <a:bodyPr/>
          <a:lstStyle/>
          <a:p>
            <a:pPr>
              <a:defRPr/>
            </a:pPr>
            <a:endParaRPr lang="en-GB">
              <a:solidFill>
                <a:prstClr val="black"/>
              </a:solidFill>
              <a:cs typeface="Arial" charset="0"/>
            </a:endParaRPr>
          </a:p>
        </p:txBody>
      </p:sp>
      <p:pic>
        <p:nvPicPr>
          <p:cNvPr id="12" name="Picture 2">
            <a:extLst>
              <a:ext uri="{FF2B5EF4-FFF2-40B4-BE49-F238E27FC236}">
                <a16:creationId xmlns:a16="http://schemas.microsoft.com/office/drawing/2014/main" id="{3C1A5249-E8A0-4C76-BAEF-31A306BF481E}"/>
              </a:ext>
            </a:extLst>
          </p:cNvPr>
          <p:cNvPicPr>
            <a:picLocks noChangeAspect="1" noChangeArrowheads="1"/>
          </p:cNvPicPr>
          <p:nvPr/>
        </p:nvPicPr>
        <p:blipFill>
          <a:blip r:embed="rId5" cstate="print"/>
          <a:srcRect/>
          <a:stretch>
            <a:fillRect/>
          </a:stretch>
        </p:blipFill>
        <p:spPr bwMode="auto">
          <a:xfrm>
            <a:off x="533400" y="5412190"/>
            <a:ext cx="793069" cy="150410"/>
          </a:xfrm>
          <a:prstGeom prst="rect">
            <a:avLst/>
          </a:prstGeom>
          <a:noFill/>
          <a:ln w="9525">
            <a:noFill/>
            <a:miter lim="800000"/>
            <a:headEnd/>
            <a:tailEnd/>
          </a:ln>
        </p:spPr>
      </p:pic>
      <p:sp>
        <p:nvSpPr>
          <p:cNvPr id="11" name="Rectangle 10">
            <a:extLst>
              <a:ext uri="{FF2B5EF4-FFF2-40B4-BE49-F238E27FC236}">
                <a16:creationId xmlns:a16="http://schemas.microsoft.com/office/drawing/2014/main" id="{F7874E12-CC34-4021-8341-A156658A8480}"/>
              </a:ext>
            </a:extLst>
          </p:cNvPr>
          <p:cNvSpPr/>
          <p:nvPr/>
        </p:nvSpPr>
        <p:spPr>
          <a:xfrm>
            <a:off x="2992969" y="884014"/>
            <a:ext cx="623065" cy="302388"/>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F6FEF13-6686-47CA-B268-817F0B8E4B3E}"/>
              </a:ext>
            </a:extLst>
          </p:cNvPr>
          <p:cNvSpPr/>
          <p:nvPr/>
        </p:nvSpPr>
        <p:spPr>
          <a:xfrm>
            <a:off x="1002429" y="3328833"/>
            <a:ext cx="1439435" cy="1112599"/>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A12B530-F1AE-4AAE-A58E-9849E31BA8AF}"/>
              </a:ext>
            </a:extLst>
          </p:cNvPr>
          <p:cNvSpPr/>
          <p:nvPr/>
        </p:nvSpPr>
        <p:spPr>
          <a:xfrm>
            <a:off x="83125" y="927298"/>
            <a:ext cx="2909842" cy="259104"/>
          </a:xfrm>
          <a:prstGeom prst="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8377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Users\mccormad\Documents\CUSTOMERS\City of Surrey\COS 2019\signed in.JPG">
            <a:extLst>
              <a:ext uri="{FF2B5EF4-FFF2-40B4-BE49-F238E27FC236}">
                <a16:creationId xmlns:a16="http://schemas.microsoft.com/office/drawing/2014/main" id="{ED816011-38F9-44F1-BE50-ABA48F9C8CCB}"/>
              </a:ext>
            </a:extLst>
          </p:cNvPr>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 y="1000425"/>
            <a:ext cx="5396345" cy="3571875"/>
          </a:xfrm>
          <a:prstGeom prst="rect">
            <a:avLst/>
          </a:prstGeom>
          <a:noFill/>
          <a:ln>
            <a:noFill/>
          </a:ln>
        </p:spPr>
      </p:pic>
      <p:sp>
        <p:nvSpPr>
          <p:cNvPr id="17414" name="Title 8"/>
          <p:cNvSpPr>
            <a:spLocks noGrp="1"/>
          </p:cNvSpPr>
          <p:nvPr>
            <p:ph type="title"/>
          </p:nvPr>
        </p:nvSpPr>
        <p:spPr>
          <a:xfrm>
            <a:off x="866274" y="114000"/>
            <a:ext cx="6966284" cy="457200"/>
          </a:xfrm>
          <a:ln/>
        </p:spPr>
        <p:txBody>
          <a:bodyPr/>
          <a:lstStyle/>
          <a:p>
            <a:r>
              <a:rPr lang="fr-CA" sz="2400" dirty="0"/>
              <a:t>Check Status - </a:t>
            </a:r>
            <a:r>
              <a:rPr lang="fr-CA" sz="2400" dirty="0" err="1"/>
              <a:t>Correcting</a:t>
            </a:r>
            <a:r>
              <a:rPr lang="fr-CA" sz="2400" dirty="0"/>
              <a:t> a Print Job </a:t>
            </a:r>
            <a:r>
              <a:rPr lang="fr-CA" sz="2400" dirty="0" err="1"/>
              <a:t>Error</a:t>
            </a:r>
            <a:endParaRPr lang="en-US" sz="2400" dirty="0"/>
          </a:p>
        </p:txBody>
      </p:sp>
      <p:sp>
        <p:nvSpPr>
          <p:cNvPr id="17415" name="Slide Number Placeholder 7"/>
          <p:cNvSpPr>
            <a:spLocks noGrp="1"/>
          </p:cNvSpPr>
          <p:nvPr>
            <p:ph type="sldNum" sz="quarter" idx="18"/>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CA3C338-BCB1-904F-8426-3C5BA345C268}" type="slidenum">
              <a:rPr lang="en-GB">
                <a:solidFill>
                  <a:schemeClr val="accent2"/>
                </a:solidFill>
              </a:rPr>
              <a:pPr eaLnBrk="1" hangingPunct="1"/>
              <a:t>17</a:t>
            </a:fld>
            <a:endParaRPr lang="en-GB">
              <a:solidFill>
                <a:schemeClr val="accent2"/>
              </a:solidFill>
            </a:endParaRPr>
          </a:p>
        </p:txBody>
      </p:sp>
      <p:sp>
        <p:nvSpPr>
          <p:cNvPr id="6" name="Rectangle 5">
            <a:extLst>
              <a:ext uri="{FF2B5EF4-FFF2-40B4-BE49-F238E27FC236}">
                <a16:creationId xmlns:a16="http://schemas.microsoft.com/office/drawing/2014/main" id="{73EB8B24-8FE0-4B3C-AE7B-91D703C92153}"/>
              </a:ext>
            </a:extLst>
          </p:cNvPr>
          <p:cNvSpPr/>
          <p:nvPr/>
        </p:nvSpPr>
        <p:spPr>
          <a:xfrm>
            <a:off x="5676331" y="1000425"/>
            <a:ext cx="2743200" cy="2819400"/>
          </a:xfrm>
          <a:prstGeom prst="rect">
            <a:avLst/>
          </a:prstGeom>
          <a:gradFill flip="none" rotWithShape="1">
            <a:gsLst>
              <a:gs pos="0">
                <a:schemeClr val="accent2">
                  <a:lumMod val="20000"/>
                  <a:lumOff val="80000"/>
                </a:schemeClr>
              </a:gs>
              <a:gs pos="99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1000"/>
              </a:spcAft>
            </a:pPr>
            <a:r>
              <a:rPr kumimoji="1" lang="en-CA" sz="2000" dirty="0">
                <a:solidFill>
                  <a:srgbClr val="000000"/>
                </a:solidFill>
                <a:latin typeface="Arial" pitchFamily="34" charset="0"/>
                <a:ea typeface="ＭＳ Ｐゴシック" pitchFamily="50" charset="-128"/>
                <a:cs typeface="Arial" pitchFamily="34" charset="0"/>
              </a:rPr>
              <a:t>When the red light under </a:t>
            </a:r>
            <a:r>
              <a:rPr kumimoji="1" lang="en-CA" sz="2000" b="1" dirty="0">
                <a:solidFill>
                  <a:srgbClr val="000000"/>
                </a:solidFill>
                <a:latin typeface="Arial" pitchFamily="34" charset="0"/>
                <a:ea typeface="ＭＳ Ｐゴシック" pitchFamily="50" charset="-128"/>
                <a:cs typeface="Arial" pitchFamily="34" charset="0"/>
              </a:rPr>
              <a:t>Check Status </a:t>
            </a:r>
            <a:r>
              <a:rPr kumimoji="1" lang="en-CA" sz="2000" dirty="0">
                <a:solidFill>
                  <a:srgbClr val="000000"/>
                </a:solidFill>
                <a:latin typeface="Arial" pitchFamily="34" charset="0"/>
                <a:ea typeface="ＭＳ Ｐゴシック" pitchFamily="50" charset="-128"/>
                <a:cs typeface="Arial" pitchFamily="34" charset="0"/>
              </a:rPr>
              <a:t>is highlighted, touch the icon to resolve the problem. Opposite the function, the unit indicates the reason for the error.</a:t>
            </a:r>
            <a:endParaRPr lang="en-US" sz="2000" dirty="0">
              <a:solidFill>
                <a:srgbClr val="000000"/>
              </a:solidFill>
            </a:endParaRPr>
          </a:p>
          <a:p>
            <a:pPr>
              <a:spcBef>
                <a:spcPts val="600"/>
              </a:spcBef>
            </a:pPr>
            <a:endParaRPr lang="en-US" sz="2000" dirty="0">
              <a:solidFill>
                <a:schemeClr val="tx1"/>
              </a:solidFill>
            </a:endParaRPr>
          </a:p>
          <a:p>
            <a:pPr>
              <a:spcBef>
                <a:spcPts val="600"/>
              </a:spcBef>
            </a:pPr>
            <a:endParaRPr lang="en-US" sz="2000" b="1" dirty="0">
              <a:solidFill>
                <a:schemeClr val="tx1"/>
              </a:solidFill>
            </a:endParaRPr>
          </a:p>
          <a:p>
            <a:pPr>
              <a:spcBef>
                <a:spcPts val="600"/>
              </a:spcBef>
            </a:pPr>
            <a:endParaRPr lang="en-GB" sz="2000" b="1" dirty="0">
              <a:solidFill>
                <a:schemeClr val="tx1"/>
              </a:solidFill>
            </a:endParaRPr>
          </a:p>
        </p:txBody>
      </p:sp>
      <p:sp>
        <p:nvSpPr>
          <p:cNvPr id="2" name="Rectangle 1">
            <a:extLst>
              <a:ext uri="{FF2B5EF4-FFF2-40B4-BE49-F238E27FC236}">
                <a16:creationId xmlns:a16="http://schemas.microsoft.com/office/drawing/2014/main" id="{2D40B0A9-33B7-4192-8F91-58EDA4FCAD5C}"/>
              </a:ext>
            </a:extLst>
          </p:cNvPr>
          <p:cNvSpPr/>
          <p:nvPr/>
        </p:nvSpPr>
        <p:spPr>
          <a:xfrm>
            <a:off x="152400" y="4261372"/>
            <a:ext cx="1163249" cy="408410"/>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89BE2EA-BB1D-4331-9A81-46B815EFBA49}"/>
              </a:ext>
            </a:extLst>
          </p:cNvPr>
          <p:cNvSpPr/>
          <p:nvPr/>
        </p:nvSpPr>
        <p:spPr>
          <a:xfrm>
            <a:off x="152400" y="1245553"/>
            <a:ext cx="4518752" cy="495112"/>
          </a:xfrm>
          <a:prstGeom prst="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4772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Title 8"/>
          <p:cNvSpPr>
            <a:spLocks noGrp="1"/>
          </p:cNvSpPr>
          <p:nvPr>
            <p:ph type="title"/>
          </p:nvPr>
        </p:nvSpPr>
        <p:spPr>
          <a:xfrm>
            <a:off x="863029" y="125771"/>
            <a:ext cx="6503542" cy="457200"/>
          </a:xfrm>
          <a:ln/>
        </p:spPr>
        <p:txBody>
          <a:bodyPr/>
          <a:lstStyle/>
          <a:p>
            <a:r>
              <a:rPr lang="fr-CA" sz="2400" dirty="0"/>
              <a:t>Check Status - </a:t>
            </a:r>
            <a:r>
              <a:rPr lang="fr-CA" sz="2400" dirty="0" err="1"/>
              <a:t>Correcting</a:t>
            </a:r>
            <a:r>
              <a:rPr lang="fr-CA" sz="2400" dirty="0"/>
              <a:t> a Print Job </a:t>
            </a:r>
            <a:r>
              <a:rPr lang="fr-CA" sz="2400" dirty="0" err="1"/>
              <a:t>Error</a:t>
            </a:r>
            <a:endParaRPr lang="en-US" sz="2400" dirty="0"/>
          </a:p>
        </p:txBody>
      </p:sp>
      <p:sp>
        <p:nvSpPr>
          <p:cNvPr id="17415" name="Slide Number Placeholder 7"/>
          <p:cNvSpPr>
            <a:spLocks noGrp="1"/>
          </p:cNvSpPr>
          <p:nvPr>
            <p:ph type="sldNum" sz="quarter" idx="18"/>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CA3C338-BCB1-904F-8426-3C5BA345C268}" type="slidenum">
              <a:rPr lang="en-GB">
                <a:solidFill>
                  <a:schemeClr val="accent2"/>
                </a:solidFill>
              </a:rPr>
              <a:pPr eaLnBrk="1" hangingPunct="1"/>
              <a:t>18</a:t>
            </a:fld>
            <a:endParaRPr lang="en-GB">
              <a:solidFill>
                <a:schemeClr val="accent2"/>
              </a:solidFill>
            </a:endParaRPr>
          </a:p>
        </p:txBody>
      </p:sp>
      <p:pic>
        <p:nvPicPr>
          <p:cNvPr id="5" name="Picture 7">
            <a:extLst>
              <a:ext uri="{FF2B5EF4-FFF2-40B4-BE49-F238E27FC236}">
                <a16:creationId xmlns:a16="http://schemas.microsoft.com/office/drawing/2014/main" id="{A48B0A4A-EA82-4D97-8439-0A09F1DE017B}"/>
              </a:ext>
            </a:extLst>
          </p:cNvPr>
          <p:cNvPicPr/>
          <p:nvPr/>
        </p:nvPicPr>
        <p:blipFill>
          <a:blip r:embed="rId3" cstate="print"/>
          <a:stretch>
            <a:fillRect/>
          </a:stretch>
        </p:blipFill>
        <p:spPr>
          <a:xfrm>
            <a:off x="340057" y="860584"/>
            <a:ext cx="3886200" cy="2259965"/>
          </a:xfrm>
          <a:prstGeom prst="rect">
            <a:avLst/>
          </a:prstGeom>
        </p:spPr>
      </p:pic>
      <p:pic>
        <p:nvPicPr>
          <p:cNvPr id="6" name="Picture 10">
            <a:extLst>
              <a:ext uri="{FF2B5EF4-FFF2-40B4-BE49-F238E27FC236}">
                <a16:creationId xmlns:a16="http://schemas.microsoft.com/office/drawing/2014/main" id="{A118658D-D3E8-47DF-B016-79E443F53DF7}"/>
              </a:ext>
            </a:extLst>
          </p:cNvPr>
          <p:cNvPicPr/>
          <p:nvPr/>
        </p:nvPicPr>
        <p:blipFill>
          <a:blip r:embed="rId4" cstate="print"/>
          <a:stretch>
            <a:fillRect/>
          </a:stretch>
        </p:blipFill>
        <p:spPr>
          <a:xfrm>
            <a:off x="1536511" y="2687142"/>
            <a:ext cx="3510318" cy="2217043"/>
          </a:xfrm>
          <a:prstGeom prst="rect">
            <a:avLst/>
          </a:prstGeom>
        </p:spPr>
      </p:pic>
      <p:sp>
        <p:nvSpPr>
          <p:cNvPr id="7" name="Rectangle 6">
            <a:extLst>
              <a:ext uri="{FF2B5EF4-FFF2-40B4-BE49-F238E27FC236}">
                <a16:creationId xmlns:a16="http://schemas.microsoft.com/office/drawing/2014/main" id="{F3FD0CD0-2CCA-4405-B83C-9E9F3C8B8EAF}"/>
              </a:ext>
            </a:extLst>
          </p:cNvPr>
          <p:cNvSpPr/>
          <p:nvPr/>
        </p:nvSpPr>
        <p:spPr>
          <a:xfrm>
            <a:off x="5417594" y="819985"/>
            <a:ext cx="3510318" cy="3810356"/>
          </a:xfrm>
          <a:prstGeom prst="rect">
            <a:avLst/>
          </a:prstGeom>
          <a:gradFill flip="none" rotWithShape="1">
            <a:gsLst>
              <a:gs pos="0">
                <a:schemeClr val="accent2">
                  <a:lumMod val="20000"/>
                  <a:lumOff val="80000"/>
                </a:schemeClr>
              </a:gs>
              <a:gs pos="99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1000"/>
              </a:spcAft>
            </a:pPr>
            <a:r>
              <a:rPr kumimoji="1" lang="en-CA" sz="2400" dirty="0">
                <a:solidFill>
                  <a:srgbClr val="000000"/>
                </a:solidFill>
                <a:latin typeface="Arial" pitchFamily="34" charset="0"/>
                <a:ea typeface="ＭＳ Ｐゴシック" pitchFamily="50" charset="-128"/>
                <a:cs typeface="Arial" pitchFamily="34" charset="0"/>
              </a:rPr>
              <a:t>When you are in the Check Status menu, click on the </a:t>
            </a:r>
            <a:r>
              <a:rPr kumimoji="1" lang="en-CA" sz="2400" b="1" dirty="0">
                <a:solidFill>
                  <a:srgbClr val="FF0000"/>
                </a:solidFill>
                <a:latin typeface="Arial" pitchFamily="34" charset="0"/>
                <a:ea typeface="ＭＳ Ｐゴシック" pitchFamily="50" charset="-128"/>
                <a:cs typeface="Arial" pitchFamily="34" charset="0"/>
              </a:rPr>
              <a:t>Check</a:t>
            </a:r>
            <a:r>
              <a:rPr kumimoji="1" lang="en-CA" sz="2400" b="1" dirty="0">
                <a:solidFill>
                  <a:srgbClr val="000000"/>
                </a:solidFill>
                <a:latin typeface="Arial" pitchFamily="34" charset="0"/>
                <a:ea typeface="ＭＳ Ｐゴシック" pitchFamily="50" charset="-128"/>
                <a:cs typeface="Arial" pitchFamily="34" charset="0"/>
              </a:rPr>
              <a:t> </a:t>
            </a:r>
            <a:r>
              <a:rPr kumimoji="1" lang="en-CA" sz="2400" dirty="0">
                <a:solidFill>
                  <a:srgbClr val="000000"/>
                </a:solidFill>
                <a:latin typeface="Arial" pitchFamily="34" charset="0"/>
                <a:ea typeface="ＭＳ Ｐゴシック" pitchFamily="50" charset="-128"/>
                <a:cs typeface="Arial" pitchFamily="34" charset="0"/>
              </a:rPr>
              <a:t>icon and that will bring you to the page below and allow you to resolve the issue.</a:t>
            </a:r>
          </a:p>
          <a:p>
            <a:pPr>
              <a:spcAft>
                <a:spcPts val="1000"/>
              </a:spcAft>
            </a:pPr>
            <a:r>
              <a:rPr kumimoji="1" lang="en-CA" sz="2400" dirty="0">
                <a:solidFill>
                  <a:srgbClr val="000000"/>
                </a:solidFill>
                <a:latin typeface="Arial" pitchFamily="34" charset="0"/>
                <a:ea typeface="ＭＳ Ｐゴシック" pitchFamily="50" charset="-128"/>
                <a:cs typeface="Arial" pitchFamily="34" charset="0"/>
              </a:rPr>
              <a:t>If you want to stop a job press the </a:t>
            </a:r>
            <a:r>
              <a:rPr kumimoji="1" lang="en-CA" sz="2400" b="1" dirty="0">
                <a:solidFill>
                  <a:srgbClr val="FF0000"/>
                </a:solidFill>
                <a:latin typeface="Arial" pitchFamily="34" charset="0"/>
                <a:ea typeface="ＭＳ Ｐゴシック" pitchFamily="50" charset="-128"/>
                <a:cs typeface="Arial" pitchFamily="34" charset="0"/>
              </a:rPr>
              <a:t>Stop</a:t>
            </a:r>
            <a:r>
              <a:rPr kumimoji="1" lang="en-CA" sz="2400" dirty="0">
                <a:solidFill>
                  <a:srgbClr val="000000"/>
                </a:solidFill>
                <a:latin typeface="Arial" pitchFamily="34" charset="0"/>
                <a:ea typeface="ＭＳ Ｐゴシック" pitchFamily="50" charset="-128"/>
                <a:cs typeface="Arial" pitchFamily="34" charset="0"/>
              </a:rPr>
              <a:t> button to stop and cancel the job.</a:t>
            </a:r>
            <a:endParaRPr lang="en-US" sz="2400" dirty="0">
              <a:solidFill>
                <a:srgbClr val="000000"/>
              </a:solidFill>
            </a:endParaRPr>
          </a:p>
          <a:p>
            <a:pPr>
              <a:spcBef>
                <a:spcPts val="600"/>
              </a:spcBef>
            </a:pPr>
            <a:endParaRPr lang="en-US" sz="2000" dirty="0">
              <a:solidFill>
                <a:schemeClr val="tx1"/>
              </a:solidFill>
            </a:endParaRPr>
          </a:p>
          <a:p>
            <a:pPr>
              <a:spcBef>
                <a:spcPts val="600"/>
              </a:spcBef>
            </a:pPr>
            <a:endParaRPr lang="en-US" sz="2000" b="1" dirty="0">
              <a:solidFill>
                <a:schemeClr val="tx1"/>
              </a:solidFill>
            </a:endParaRPr>
          </a:p>
          <a:p>
            <a:pPr>
              <a:spcBef>
                <a:spcPts val="600"/>
              </a:spcBef>
            </a:pPr>
            <a:endParaRPr lang="en-GB" sz="2000" b="1" dirty="0">
              <a:solidFill>
                <a:schemeClr val="tx1"/>
              </a:solidFill>
            </a:endParaRPr>
          </a:p>
        </p:txBody>
      </p:sp>
      <p:sp>
        <p:nvSpPr>
          <p:cNvPr id="8" name="Rectangle 7">
            <a:extLst>
              <a:ext uri="{FF2B5EF4-FFF2-40B4-BE49-F238E27FC236}">
                <a16:creationId xmlns:a16="http://schemas.microsoft.com/office/drawing/2014/main" id="{32EBBC28-812B-40D8-8958-B7CB6DCBA923}"/>
              </a:ext>
            </a:extLst>
          </p:cNvPr>
          <p:cNvSpPr/>
          <p:nvPr/>
        </p:nvSpPr>
        <p:spPr>
          <a:xfrm>
            <a:off x="3558851" y="2409529"/>
            <a:ext cx="578068" cy="162221"/>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E31F63B-7850-4D9F-B451-908372D701D5}"/>
              </a:ext>
            </a:extLst>
          </p:cNvPr>
          <p:cNvSpPr/>
          <p:nvPr/>
        </p:nvSpPr>
        <p:spPr>
          <a:xfrm>
            <a:off x="4424855" y="4630341"/>
            <a:ext cx="621974" cy="387388"/>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5102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1A16A0EA-5506-4EFF-82A6-9FF69F39ADC5}"/>
              </a:ext>
            </a:extLst>
          </p:cNvPr>
          <p:cNvSpPr txBox="1">
            <a:spLocks/>
          </p:cNvSpPr>
          <p:nvPr/>
        </p:nvSpPr>
        <p:spPr>
          <a:xfrm>
            <a:off x="679120" y="0"/>
            <a:ext cx="1244930" cy="2735262"/>
          </a:xfrm>
          <a:prstGeom prst="rect">
            <a:avLst/>
          </a:prstGeom>
        </p:spPr>
        <p:txBody>
          <a:bodyPr anchor="ctr"/>
          <a:lstStyle>
            <a:lvl1pPr marL="342900" indent="-342900" algn="l" defTabSz="457200" rtl="0" eaLnBrk="0" fontAlgn="base" hangingPunct="0">
              <a:spcBef>
                <a:spcPct val="20000"/>
              </a:spcBef>
              <a:spcAft>
                <a:spcPct val="0"/>
              </a:spcAft>
              <a:buFont typeface="Arial" charset="0"/>
              <a:buChar char="•"/>
              <a:defRPr kumimoji="1" sz="3200" kern="1200">
                <a:solidFill>
                  <a:srgbClr val="FFFFFF"/>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kumimoji="1" sz="2800" kern="1200">
                <a:solidFill>
                  <a:srgbClr val="FFFFFF"/>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charset="0"/>
              <a:buChar char="•"/>
              <a:defRPr kumimoji="1" sz="2400" kern="1200">
                <a:solidFill>
                  <a:srgbClr val="FFFFFF"/>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charset="0"/>
              <a:buChar char="–"/>
              <a:defRPr kumimoji="1" sz="2000" kern="1200">
                <a:solidFill>
                  <a:srgbClr val="FFFFFF"/>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charset="0"/>
              <a:buChar char="»"/>
              <a:defRPr kumimoji="1" sz="2000" kern="1200">
                <a:solidFill>
                  <a:srgbClr val="FFFFFF"/>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en-GB" b="1" dirty="0">
                <a:latin typeface="Arial Narrow" pitchFamily="34" charset="0"/>
              </a:rPr>
              <a:t>Using Scan to Me</a:t>
            </a:r>
          </a:p>
        </p:txBody>
      </p:sp>
      <p:pic>
        <p:nvPicPr>
          <p:cNvPr id="3" name="Picture Placeholder 6" descr="99797580.jpg">
            <a:extLst>
              <a:ext uri="{FF2B5EF4-FFF2-40B4-BE49-F238E27FC236}">
                <a16:creationId xmlns:a16="http://schemas.microsoft.com/office/drawing/2014/main" id="{5B5FEFA5-A660-4F3C-8819-9339693C4D9B}"/>
              </a:ext>
            </a:extLst>
          </p:cNvPr>
          <p:cNvPicPr>
            <a:picLocks/>
          </p:cNvPicPr>
          <p:nvPr/>
        </p:nvPicPr>
        <p:blipFill>
          <a:blip r:embed="rId3" cstate="print"/>
          <a:srcRect l="16470" r="16470"/>
          <a:stretch>
            <a:fillRect/>
          </a:stretch>
        </p:blipFill>
        <p:spPr>
          <a:xfrm>
            <a:off x="4343399" y="1278429"/>
            <a:ext cx="3657600" cy="3657600"/>
          </a:xfrm>
          <a:prstGeom prst="roundRect">
            <a:avLst>
              <a:gd name="adj" fmla="val 3978"/>
            </a:avLst>
          </a:prstGeom>
        </p:spPr>
      </p:pic>
    </p:spTree>
    <p:extLst>
      <p:ext uri="{BB962C8B-B14F-4D97-AF65-F5344CB8AC3E}">
        <p14:creationId xmlns:p14="http://schemas.microsoft.com/office/powerpoint/2010/main" val="3779424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6"/>
          <p:cNvSpPr>
            <a:spLocks noGrp="1"/>
          </p:cNvSpPr>
          <p:nvPr>
            <p:ph type="title"/>
          </p:nvPr>
        </p:nvSpPr>
        <p:spPr>
          <a:xfrm>
            <a:off x="1050925" y="125771"/>
            <a:ext cx="5943600" cy="457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sz="2800" dirty="0"/>
              <a:t>Welcome to </a:t>
            </a:r>
            <a:r>
              <a:rPr lang="en-US" sz="2800" dirty="0" err="1"/>
              <a:t>PaperCut</a:t>
            </a:r>
            <a:endParaRPr lang="en-US" sz="2800" dirty="0">
              <a:latin typeface="Arial" charset="0"/>
              <a:ea typeface="ＭＳ Ｐゴシック" charset="0"/>
            </a:endParaRPr>
          </a:p>
        </p:txBody>
      </p:sp>
      <p:sp>
        <p:nvSpPr>
          <p:cNvPr id="16388" name="Slide Number Placeholder 7"/>
          <p:cNvSpPr>
            <a:spLocks noGrp="1"/>
          </p:cNvSpPr>
          <p:nvPr>
            <p:ph type="sldNum" sz="quarter" idx="18"/>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732A217-DED1-764C-86B5-F757B0437ADE}" type="slidenum">
              <a:rPr lang="en-GB">
                <a:solidFill>
                  <a:schemeClr val="accent2"/>
                </a:solidFill>
              </a:rPr>
              <a:pPr eaLnBrk="1" hangingPunct="1"/>
              <a:t>2</a:t>
            </a:fld>
            <a:endParaRPr lang="en-GB">
              <a:solidFill>
                <a:schemeClr val="accent2"/>
              </a:solidFill>
            </a:endParaRPr>
          </a:p>
        </p:txBody>
      </p:sp>
      <p:pic>
        <p:nvPicPr>
          <p:cNvPr id="6" name="Picture 2">
            <a:extLst>
              <a:ext uri="{FF2B5EF4-FFF2-40B4-BE49-F238E27FC236}">
                <a16:creationId xmlns:a16="http://schemas.microsoft.com/office/drawing/2014/main" id="{692AD6CD-0B9B-4001-80BE-D6ECB1D8EDBF}"/>
              </a:ext>
            </a:extLst>
          </p:cNvPr>
          <p:cNvPicPr>
            <a:picLocks noChangeAspect="1" noChangeArrowheads="1"/>
          </p:cNvPicPr>
          <p:nvPr/>
        </p:nvPicPr>
        <p:blipFill>
          <a:blip r:embed="rId3" cstate="print"/>
          <a:srcRect l="12299" t="8333" r="74583" b="84375"/>
          <a:stretch>
            <a:fillRect/>
          </a:stretch>
        </p:blipFill>
        <p:spPr bwMode="auto">
          <a:xfrm>
            <a:off x="803276" y="1362255"/>
            <a:ext cx="1457325" cy="512763"/>
          </a:xfrm>
          <a:prstGeom prst="rect">
            <a:avLst/>
          </a:prstGeom>
          <a:noFill/>
          <a:ln w="9525">
            <a:noFill/>
            <a:miter lim="800000"/>
            <a:headEnd/>
            <a:tailEnd/>
          </a:ln>
        </p:spPr>
      </p:pic>
      <p:sp>
        <p:nvSpPr>
          <p:cNvPr id="7" name="Rounded Rectangle 14">
            <a:extLst>
              <a:ext uri="{FF2B5EF4-FFF2-40B4-BE49-F238E27FC236}">
                <a16:creationId xmlns:a16="http://schemas.microsoft.com/office/drawing/2014/main" id="{C8C230B3-1FE2-468C-8DE6-5CE146BC1D04}"/>
              </a:ext>
            </a:extLst>
          </p:cNvPr>
          <p:cNvSpPr/>
          <p:nvPr/>
        </p:nvSpPr>
        <p:spPr>
          <a:xfrm>
            <a:off x="722313" y="1317805"/>
            <a:ext cx="2581275" cy="2232025"/>
          </a:xfrm>
          <a:prstGeom prst="roundRect">
            <a:avLst/>
          </a:prstGeom>
          <a:blipFill dpi="0" rotWithShape="1">
            <a:blip r:embed="rId4" cstate="print">
              <a:alphaModFix amt="8000"/>
            </a:blip>
            <a:srcRect/>
            <a:tile tx="0" ty="0" sx="100000" sy="100000" flip="none" algn="tl"/>
          </a:blipFill>
          <a:ln>
            <a:solidFill>
              <a:schemeClr val="bg1">
                <a:lumMod val="65000"/>
              </a:schemeClr>
            </a:solidFill>
          </a:ln>
          <a:effectLst>
            <a:outerShdw blurRad="40000" dist="23000" dir="5400000" rotWithShape="0">
              <a:srgbClr val="000000"/>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8" name="Text Placeholder 17">
            <a:extLst>
              <a:ext uri="{FF2B5EF4-FFF2-40B4-BE49-F238E27FC236}">
                <a16:creationId xmlns:a16="http://schemas.microsoft.com/office/drawing/2014/main" id="{F43F84F7-4590-4215-BE76-F7F9973BF2C3}"/>
              </a:ext>
            </a:extLst>
          </p:cNvPr>
          <p:cNvSpPr txBox="1">
            <a:spLocks/>
          </p:cNvSpPr>
          <p:nvPr/>
        </p:nvSpPr>
        <p:spPr>
          <a:xfrm>
            <a:off x="101600" y="3868974"/>
            <a:ext cx="8320087" cy="979487"/>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kumimoji="1" sz="3200" kern="1200">
                <a:solidFill>
                  <a:srgbClr val="FFFFFF"/>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kumimoji="1" sz="2800" kern="1200">
                <a:solidFill>
                  <a:srgbClr val="FFFFFF"/>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charset="0"/>
              <a:buChar char="•"/>
              <a:defRPr kumimoji="1" sz="2400" kern="1200">
                <a:solidFill>
                  <a:srgbClr val="FFFFFF"/>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charset="0"/>
              <a:buChar char="–"/>
              <a:defRPr kumimoji="1" sz="2000" kern="1200">
                <a:solidFill>
                  <a:srgbClr val="FFFFFF"/>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charset="0"/>
              <a:buChar char="»"/>
              <a:defRPr kumimoji="1" sz="2000" kern="1200">
                <a:solidFill>
                  <a:srgbClr val="FFFFFF"/>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gn="ctr">
              <a:buNone/>
            </a:pPr>
            <a:r>
              <a:rPr lang="fr-CA" sz="2400" dirty="0">
                <a:solidFill>
                  <a:schemeClr val="tx1"/>
                </a:solidFill>
                <a:latin typeface="Arial" charset="0"/>
              </a:rPr>
              <a:t>... </a:t>
            </a:r>
            <a:r>
              <a:rPr lang="en-US" sz="2400" dirty="0">
                <a:solidFill>
                  <a:schemeClr val="tx1"/>
                </a:solidFill>
                <a:latin typeface="Arial" charset="0"/>
              </a:rPr>
              <a:t>y</a:t>
            </a:r>
            <a:r>
              <a:rPr lang="en-US" sz="2400" i="1" dirty="0">
                <a:solidFill>
                  <a:schemeClr val="tx1"/>
                </a:solidFill>
                <a:latin typeface="Articulate" pitchFamily="2" charset="0"/>
              </a:rPr>
              <a:t>our new eco-friendly print software</a:t>
            </a:r>
            <a:endParaRPr lang="en-US" sz="2400" dirty="0">
              <a:solidFill>
                <a:schemeClr val="tx1"/>
              </a:solidFill>
              <a:latin typeface="Articulate" pitchFamily="2" charset="0"/>
            </a:endParaRPr>
          </a:p>
        </p:txBody>
      </p:sp>
      <p:sp>
        <p:nvSpPr>
          <p:cNvPr id="9" name="Slide Number Placeholder 7">
            <a:extLst>
              <a:ext uri="{FF2B5EF4-FFF2-40B4-BE49-F238E27FC236}">
                <a16:creationId xmlns:a16="http://schemas.microsoft.com/office/drawing/2014/main" id="{9C1291E1-9F12-42E1-9DFA-4359E9578205}"/>
              </a:ext>
            </a:extLst>
          </p:cNvPr>
          <p:cNvSpPr txBox="1">
            <a:spLocks/>
          </p:cNvSpPr>
          <p:nvPr/>
        </p:nvSpPr>
        <p:spPr bwMode="auto">
          <a:xfrm>
            <a:off x="6288087" y="5327650"/>
            <a:ext cx="2133600" cy="365125"/>
          </a:xfrm>
          <a:prstGeom prst="rect">
            <a:avLst/>
          </a:prstGeom>
          <a:ln>
            <a:miter lim="800000"/>
            <a:headEnd/>
            <a:tailEnd/>
          </a:ln>
        </p:spPr>
        <p:txBody>
          <a:bodyPr wrap="square" numCol="1"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Font typeface="Wingdings" pitchFamily="2" charset="2"/>
              <a:buChar char="§"/>
              <a:defRPr kumimoji="1" sz="2800" kern="1200">
                <a:solidFill>
                  <a:srgbClr val="000000"/>
                </a:solidFill>
                <a:latin typeface="Arial" pitchFamily="34" charset="0"/>
                <a:ea typeface="ＭＳ Ｐゴシック" pitchFamily="34" charset="-128"/>
                <a:cs typeface="Arial" pitchFamily="34" charset="0"/>
              </a:defRPr>
            </a:lvl1pPr>
            <a:lvl2pPr marL="742950" indent="-285750" algn="l" defTabSz="457200" rtl="0" eaLnBrk="0" fontAlgn="base" hangingPunct="0">
              <a:spcBef>
                <a:spcPct val="20000"/>
              </a:spcBef>
              <a:spcAft>
                <a:spcPts val="600"/>
              </a:spcAft>
              <a:buFont typeface="Arial" charset="0"/>
              <a:buChar char="–"/>
              <a:defRPr kumimoji="1" sz="2000" kern="1200">
                <a:solidFill>
                  <a:srgbClr val="000000"/>
                </a:solidFill>
                <a:latin typeface="Arial" pitchFamily="34" charset="0"/>
                <a:ea typeface="ＭＳ Ｐゴシック" pitchFamily="34" charset="-128"/>
                <a:cs typeface="Arial" pitchFamily="34" charset="0"/>
              </a:defRPr>
            </a:lvl2pPr>
            <a:lvl3pPr marL="1143000" indent="-228600" algn="l" defTabSz="457200" rtl="0" eaLnBrk="0" fontAlgn="base" hangingPunct="0">
              <a:spcBef>
                <a:spcPct val="20000"/>
              </a:spcBef>
              <a:spcAft>
                <a:spcPct val="0"/>
              </a:spcAft>
              <a:buFont typeface="Wingdings" pitchFamily="2" charset="2"/>
              <a:buChar char="§"/>
              <a:defRPr kumimoji="1" sz="1800" kern="1200" baseline="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kumimoji="1" sz="1600" kern="1200" baseline="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charset="0"/>
              <a:buChar char="»"/>
              <a:defRPr kumimoji="1" sz="2000" kern="1200">
                <a:solidFill>
                  <a:srgbClr val="FFFFFF"/>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a:spcBef>
                <a:spcPct val="0"/>
              </a:spcBef>
              <a:defRPr/>
            </a:pPr>
            <a:endParaRPr lang="en-GB" dirty="0">
              <a:latin typeface="Arial" charset="0"/>
            </a:endParaRPr>
          </a:p>
        </p:txBody>
      </p:sp>
      <p:pic>
        <p:nvPicPr>
          <p:cNvPr id="10" name="Picture 3">
            <a:extLst>
              <a:ext uri="{FF2B5EF4-FFF2-40B4-BE49-F238E27FC236}">
                <a16:creationId xmlns:a16="http://schemas.microsoft.com/office/drawing/2014/main" id="{DE7367E8-8BB6-48A1-A1C6-99E537EB9F75}"/>
              </a:ext>
            </a:extLst>
          </p:cNvPr>
          <p:cNvPicPr>
            <a:picLocks noChangeAspect="1" noChangeArrowheads="1"/>
          </p:cNvPicPr>
          <p:nvPr/>
        </p:nvPicPr>
        <p:blipFill>
          <a:blip r:embed="rId5" cstate="print"/>
          <a:srcRect l="46970" t="25208" r="43542" b="52917"/>
          <a:stretch>
            <a:fillRect/>
          </a:stretch>
        </p:blipFill>
        <p:spPr bwMode="auto">
          <a:xfrm>
            <a:off x="830263" y="1862318"/>
            <a:ext cx="1292225" cy="1555750"/>
          </a:xfrm>
          <a:prstGeom prst="rect">
            <a:avLst/>
          </a:prstGeom>
          <a:noFill/>
          <a:ln w="9525">
            <a:noFill/>
            <a:miter lim="800000"/>
            <a:headEnd/>
            <a:tailEnd/>
          </a:ln>
        </p:spPr>
      </p:pic>
      <p:pic>
        <p:nvPicPr>
          <p:cNvPr id="11" name="Picture 2">
            <a:extLst>
              <a:ext uri="{FF2B5EF4-FFF2-40B4-BE49-F238E27FC236}">
                <a16:creationId xmlns:a16="http://schemas.microsoft.com/office/drawing/2014/main" id="{B062E767-2E64-434C-8D3D-B34DC6B28D3B}"/>
              </a:ext>
            </a:extLst>
          </p:cNvPr>
          <p:cNvPicPr>
            <a:picLocks noChangeAspect="1" noChangeArrowheads="1"/>
          </p:cNvPicPr>
          <p:nvPr/>
        </p:nvPicPr>
        <p:blipFill>
          <a:blip r:embed="rId3" cstate="print"/>
          <a:srcRect l="66309" t="23782" r="23621" b="55867"/>
          <a:stretch>
            <a:fillRect/>
          </a:stretch>
        </p:blipFill>
        <p:spPr bwMode="auto">
          <a:xfrm>
            <a:off x="2138363" y="1449568"/>
            <a:ext cx="903288" cy="1965325"/>
          </a:xfrm>
          <a:prstGeom prst="rect">
            <a:avLst/>
          </a:prstGeom>
          <a:noFill/>
          <a:ln w="9525">
            <a:noFill/>
            <a:miter lim="800000"/>
            <a:headEnd/>
            <a:tailEnd/>
          </a:ln>
        </p:spPr>
      </p:pic>
      <p:pic>
        <p:nvPicPr>
          <p:cNvPr id="13" name="Picture 12">
            <a:extLst>
              <a:ext uri="{FF2B5EF4-FFF2-40B4-BE49-F238E27FC236}">
                <a16:creationId xmlns:a16="http://schemas.microsoft.com/office/drawing/2014/main" id="{F555DFB7-38C1-4F19-92C0-FF35C90A55E5}"/>
              </a:ext>
            </a:extLst>
          </p:cNvPr>
          <p:cNvPicPr/>
          <p:nvPr/>
        </p:nvPicPr>
        <p:blipFill>
          <a:blip r:embed="rId6"/>
          <a:stretch>
            <a:fillRect/>
          </a:stretch>
        </p:blipFill>
        <p:spPr>
          <a:xfrm>
            <a:off x="3935413" y="967158"/>
            <a:ext cx="4687887" cy="26681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6374"/>
    </mc:Choice>
    <mc:Fallback xmlns="">
      <p:transition spd="slow" advTm="6374"/>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6494D0C-656D-45AE-9C0B-A49A0BEF7449}"/>
              </a:ext>
            </a:extLst>
          </p:cNvPr>
          <p:cNvPicPr/>
          <p:nvPr/>
        </p:nvPicPr>
        <p:blipFill>
          <a:blip r:embed="rId3"/>
          <a:stretch>
            <a:fillRect/>
          </a:stretch>
        </p:blipFill>
        <p:spPr>
          <a:xfrm>
            <a:off x="119493" y="2543104"/>
            <a:ext cx="4562676" cy="2835961"/>
          </a:xfrm>
          <a:prstGeom prst="rect">
            <a:avLst/>
          </a:prstGeom>
        </p:spPr>
      </p:pic>
      <p:sp>
        <p:nvSpPr>
          <p:cNvPr id="17414" name="Title 8"/>
          <p:cNvSpPr>
            <a:spLocks noGrp="1"/>
          </p:cNvSpPr>
          <p:nvPr>
            <p:ph type="title"/>
          </p:nvPr>
        </p:nvSpPr>
        <p:spPr>
          <a:xfrm>
            <a:off x="1050925" y="125771"/>
            <a:ext cx="5943600" cy="457200"/>
          </a:xfrm>
          <a:ln/>
        </p:spPr>
        <p:txBody>
          <a:bodyPr/>
          <a:lstStyle/>
          <a:p>
            <a:r>
              <a:rPr lang="en-US" sz="2800" dirty="0"/>
              <a:t>Scan to Me</a:t>
            </a:r>
          </a:p>
        </p:txBody>
      </p:sp>
      <p:sp>
        <p:nvSpPr>
          <p:cNvPr id="17415" name="Slide Number Placeholder 7"/>
          <p:cNvSpPr>
            <a:spLocks noGrp="1"/>
          </p:cNvSpPr>
          <p:nvPr>
            <p:ph type="sldNum" sz="quarter" idx="18"/>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CA3C338-BCB1-904F-8426-3C5BA345C268}" type="slidenum">
              <a:rPr lang="en-GB">
                <a:solidFill>
                  <a:schemeClr val="accent2"/>
                </a:solidFill>
              </a:rPr>
              <a:pPr eaLnBrk="1" hangingPunct="1"/>
              <a:t>20</a:t>
            </a:fld>
            <a:endParaRPr lang="en-GB">
              <a:solidFill>
                <a:schemeClr val="accent2"/>
              </a:solidFill>
            </a:endParaRPr>
          </a:p>
        </p:txBody>
      </p:sp>
      <p:pic>
        <p:nvPicPr>
          <p:cNvPr id="9" name="Picture 2" descr="C:\Users\Callalilly\Desktop\CR.jpg">
            <a:extLst>
              <a:ext uri="{FF2B5EF4-FFF2-40B4-BE49-F238E27FC236}">
                <a16:creationId xmlns:a16="http://schemas.microsoft.com/office/drawing/2014/main" id="{416F85A4-4F93-4A15-9C85-E8070574A10A}"/>
              </a:ext>
            </a:extLst>
          </p:cNvPr>
          <p:cNvPicPr>
            <a:picLocks noChangeAspect="1" noChangeArrowheads="1"/>
          </p:cNvPicPr>
          <p:nvPr/>
        </p:nvPicPr>
        <p:blipFill>
          <a:blip r:embed="rId4" cstate="print"/>
          <a:srcRect b="8800"/>
          <a:stretch>
            <a:fillRect/>
          </a:stretch>
        </p:blipFill>
        <p:spPr bwMode="auto">
          <a:xfrm>
            <a:off x="119493" y="956130"/>
            <a:ext cx="4379771" cy="1365965"/>
          </a:xfrm>
          <a:prstGeom prst="rect">
            <a:avLst/>
          </a:prstGeom>
          <a:ln/>
        </p:spPr>
        <p:style>
          <a:lnRef idx="3">
            <a:schemeClr val="lt1"/>
          </a:lnRef>
          <a:fillRef idx="1">
            <a:schemeClr val="accent2"/>
          </a:fillRef>
          <a:effectRef idx="1">
            <a:schemeClr val="accent2"/>
          </a:effectRef>
          <a:fontRef idx="minor">
            <a:schemeClr val="lt1"/>
          </a:fontRef>
        </p:style>
      </p:pic>
      <p:sp>
        <p:nvSpPr>
          <p:cNvPr id="12" name="Rectangle 11">
            <a:extLst>
              <a:ext uri="{FF2B5EF4-FFF2-40B4-BE49-F238E27FC236}">
                <a16:creationId xmlns:a16="http://schemas.microsoft.com/office/drawing/2014/main" id="{499EC442-136A-4D1D-B140-75EE02CC18B3}"/>
              </a:ext>
            </a:extLst>
          </p:cNvPr>
          <p:cNvSpPr/>
          <p:nvPr/>
        </p:nvSpPr>
        <p:spPr>
          <a:xfrm>
            <a:off x="4776716" y="3472299"/>
            <a:ext cx="3905532" cy="1256924"/>
          </a:xfrm>
          <a:prstGeom prst="rect">
            <a:avLst/>
          </a:prstGeom>
          <a:gradFill flip="none" rotWithShape="1">
            <a:gsLst>
              <a:gs pos="0">
                <a:schemeClr val="accent2">
                  <a:lumMod val="20000"/>
                  <a:lumOff val="80000"/>
                </a:schemeClr>
              </a:gs>
              <a:gs pos="99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1000"/>
              </a:spcAft>
            </a:pPr>
            <a:r>
              <a:rPr lang="en-US" sz="2000" dirty="0">
                <a:solidFill>
                  <a:srgbClr val="000000"/>
                </a:solidFill>
                <a:cs typeface="Arial" pitchFamily="34" charset="0"/>
              </a:rPr>
              <a:t>Press the </a:t>
            </a:r>
            <a:r>
              <a:rPr lang="en-US" sz="2000" b="1" dirty="0">
                <a:solidFill>
                  <a:srgbClr val="000000"/>
                </a:solidFill>
                <a:cs typeface="Arial" pitchFamily="34" charset="0"/>
              </a:rPr>
              <a:t>Scan </a:t>
            </a:r>
            <a:r>
              <a:rPr lang="en-US" sz="2000" dirty="0">
                <a:solidFill>
                  <a:srgbClr val="000000"/>
                </a:solidFill>
                <a:cs typeface="Arial" pitchFamily="34" charset="0"/>
              </a:rPr>
              <a:t>button</a:t>
            </a:r>
            <a:r>
              <a:rPr lang="en-US" sz="2000" b="1" dirty="0">
                <a:solidFill>
                  <a:srgbClr val="000000"/>
                </a:solidFill>
                <a:cs typeface="Arial" pitchFamily="34" charset="0"/>
              </a:rPr>
              <a:t> </a:t>
            </a:r>
            <a:r>
              <a:rPr lang="en-US" sz="2000" dirty="0">
                <a:solidFill>
                  <a:srgbClr val="000000"/>
                </a:solidFill>
                <a:cs typeface="Arial" pitchFamily="34" charset="0"/>
              </a:rPr>
              <a:t>in the PaperCut screen.</a:t>
            </a:r>
          </a:p>
        </p:txBody>
      </p:sp>
      <p:sp>
        <p:nvSpPr>
          <p:cNvPr id="13" name="Round Same Side Corner Rectangle 19">
            <a:extLst>
              <a:ext uri="{FF2B5EF4-FFF2-40B4-BE49-F238E27FC236}">
                <a16:creationId xmlns:a16="http://schemas.microsoft.com/office/drawing/2014/main" id="{0196434A-DD65-479A-B6F6-7103A70CA80F}"/>
              </a:ext>
            </a:extLst>
          </p:cNvPr>
          <p:cNvSpPr/>
          <p:nvPr/>
        </p:nvSpPr>
        <p:spPr>
          <a:xfrm>
            <a:off x="4776716" y="2644063"/>
            <a:ext cx="3905532" cy="709485"/>
          </a:xfrm>
          <a:prstGeom prst="round2SameRect">
            <a:avLst>
              <a:gd name="adj1" fmla="val 38524"/>
              <a:gd name="adj2" fmla="val 0"/>
            </a:avLst>
          </a:prstGeom>
          <a:ln/>
        </p:spPr>
        <p:style>
          <a:lnRef idx="3">
            <a:schemeClr val="lt1"/>
          </a:lnRef>
          <a:fillRef idx="1">
            <a:schemeClr val="accent2"/>
          </a:fillRef>
          <a:effectRef idx="1">
            <a:schemeClr val="accent2"/>
          </a:effectRef>
          <a:fontRef idx="minor">
            <a:schemeClr val="lt1"/>
          </a:fontRef>
        </p:style>
        <p:txBody>
          <a:bodyPr vert="horz" lIns="468000" tIns="0" rIns="0" bIns="72000" rtlCol="0" anchor="ctr"/>
          <a:lstStyle/>
          <a:p>
            <a:pPr algn="ctr"/>
            <a:r>
              <a:rPr lang="en-US" sz="2400" b="1" dirty="0">
                <a:solidFill>
                  <a:srgbClr val="FFFFFF"/>
                </a:solidFill>
              </a:rPr>
              <a:t>Step 1</a:t>
            </a:r>
          </a:p>
        </p:txBody>
      </p:sp>
      <p:sp>
        <p:nvSpPr>
          <p:cNvPr id="15" name="Rectangle 14">
            <a:extLst>
              <a:ext uri="{FF2B5EF4-FFF2-40B4-BE49-F238E27FC236}">
                <a16:creationId xmlns:a16="http://schemas.microsoft.com/office/drawing/2014/main" id="{DD71E804-DAAC-422C-9EA5-C6F9CA174CC2}"/>
              </a:ext>
            </a:extLst>
          </p:cNvPr>
          <p:cNvSpPr/>
          <p:nvPr/>
        </p:nvSpPr>
        <p:spPr>
          <a:xfrm>
            <a:off x="4776716" y="887771"/>
            <a:ext cx="3905533" cy="1256924"/>
          </a:xfrm>
          <a:prstGeom prst="rect">
            <a:avLst/>
          </a:prstGeom>
          <a:gradFill flip="none" rotWithShape="1">
            <a:gsLst>
              <a:gs pos="0">
                <a:schemeClr val="accent2">
                  <a:lumMod val="20000"/>
                  <a:lumOff val="80000"/>
                </a:schemeClr>
              </a:gs>
              <a:gs pos="99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1000"/>
              </a:spcAft>
            </a:pPr>
            <a:r>
              <a:rPr lang="en-US" sz="2000" dirty="0">
                <a:solidFill>
                  <a:srgbClr val="000000"/>
                </a:solidFill>
              </a:rPr>
              <a:t>Tap your card on the card reader at the Ricoh device OR Log in manually with your username and password.</a:t>
            </a:r>
          </a:p>
          <a:p>
            <a:pPr>
              <a:spcAft>
                <a:spcPts val="1000"/>
              </a:spcAft>
            </a:pPr>
            <a:endParaRPr lang="en-US" sz="2000" dirty="0">
              <a:solidFill>
                <a:srgbClr val="000000"/>
              </a:solidFill>
            </a:endParaRPr>
          </a:p>
          <a:p>
            <a:pPr>
              <a:spcBef>
                <a:spcPts val="600"/>
              </a:spcBef>
            </a:pPr>
            <a:endParaRPr lang="en-US" sz="2000" dirty="0">
              <a:solidFill>
                <a:schemeClr val="tx1"/>
              </a:solidFill>
            </a:endParaRPr>
          </a:p>
          <a:p>
            <a:pPr>
              <a:spcBef>
                <a:spcPts val="600"/>
              </a:spcBef>
            </a:pPr>
            <a:endParaRPr lang="en-GB" sz="2000" b="1" dirty="0">
              <a:solidFill>
                <a:schemeClr val="tx1"/>
              </a:solidFill>
            </a:endParaRPr>
          </a:p>
        </p:txBody>
      </p:sp>
      <p:sp>
        <p:nvSpPr>
          <p:cNvPr id="14" name="Rectangle 13">
            <a:extLst>
              <a:ext uri="{FF2B5EF4-FFF2-40B4-BE49-F238E27FC236}">
                <a16:creationId xmlns:a16="http://schemas.microsoft.com/office/drawing/2014/main" id="{8410EE1B-B4C8-4403-A4BD-B77B42D502E2}"/>
              </a:ext>
            </a:extLst>
          </p:cNvPr>
          <p:cNvSpPr/>
          <p:nvPr/>
        </p:nvSpPr>
        <p:spPr>
          <a:xfrm>
            <a:off x="3226299" y="3701347"/>
            <a:ext cx="1288990" cy="1316382"/>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01FDD9C-07C8-46D9-8062-4F92D0BBA147}"/>
              </a:ext>
            </a:extLst>
          </p:cNvPr>
          <p:cNvSpPr/>
          <p:nvPr/>
        </p:nvSpPr>
        <p:spPr>
          <a:xfrm>
            <a:off x="1050925" y="1050850"/>
            <a:ext cx="1660358" cy="1125333"/>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0144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8DAB0353-D3DF-48CA-B42C-E20E95FD6351}"/>
              </a:ext>
            </a:extLst>
          </p:cNvPr>
          <p:cNvPicPr/>
          <p:nvPr/>
        </p:nvPicPr>
        <p:blipFill>
          <a:blip r:embed="rId3"/>
          <a:stretch>
            <a:fillRect/>
          </a:stretch>
        </p:blipFill>
        <p:spPr>
          <a:xfrm>
            <a:off x="-56811" y="1308370"/>
            <a:ext cx="5006067" cy="3076956"/>
          </a:xfrm>
          <a:prstGeom prst="rect">
            <a:avLst/>
          </a:prstGeom>
        </p:spPr>
      </p:pic>
      <p:sp>
        <p:nvSpPr>
          <p:cNvPr id="17414" name="Title 8"/>
          <p:cNvSpPr>
            <a:spLocks noGrp="1"/>
          </p:cNvSpPr>
          <p:nvPr>
            <p:ph type="title"/>
          </p:nvPr>
        </p:nvSpPr>
        <p:spPr>
          <a:xfrm>
            <a:off x="1050925" y="125771"/>
            <a:ext cx="5943600" cy="457200"/>
          </a:xfrm>
          <a:ln/>
        </p:spPr>
        <p:txBody>
          <a:bodyPr/>
          <a:lstStyle/>
          <a:p>
            <a:r>
              <a:rPr lang="en-US" sz="2800" dirty="0"/>
              <a:t>Scan to Me</a:t>
            </a:r>
          </a:p>
        </p:txBody>
      </p:sp>
      <p:sp>
        <p:nvSpPr>
          <p:cNvPr id="17415" name="Slide Number Placeholder 7"/>
          <p:cNvSpPr>
            <a:spLocks noGrp="1"/>
          </p:cNvSpPr>
          <p:nvPr>
            <p:ph type="sldNum" sz="quarter" idx="18"/>
          </p:nvPr>
        </p:nvSpPr>
        <p:spPr bwMode="auto">
          <a:xfrm>
            <a:off x="6553200" y="4603487"/>
            <a:ext cx="2133600" cy="273844"/>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CA3C338-BCB1-904F-8426-3C5BA345C268}" type="slidenum">
              <a:rPr lang="en-GB">
                <a:solidFill>
                  <a:schemeClr val="accent2"/>
                </a:solidFill>
              </a:rPr>
              <a:pPr eaLnBrk="1" hangingPunct="1"/>
              <a:t>21</a:t>
            </a:fld>
            <a:endParaRPr lang="en-GB">
              <a:solidFill>
                <a:schemeClr val="accent2"/>
              </a:solidFill>
            </a:endParaRPr>
          </a:p>
        </p:txBody>
      </p:sp>
      <p:sp>
        <p:nvSpPr>
          <p:cNvPr id="9" name="Round Same Side Corner Rectangle 10">
            <a:extLst>
              <a:ext uri="{FF2B5EF4-FFF2-40B4-BE49-F238E27FC236}">
                <a16:creationId xmlns:a16="http://schemas.microsoft.com/office/drawing/2014/main" id="{52CCFDE4-C058-4C21-BDDB-15FAEA4A8E10}"/>
              </a:ext>
            </a:extLst>
          </p:cNvPr>
          <p:cNvSpPr/>
          <p:nvPr/>
        </p:nvSpPr>
        <p:spPr>
          <a:xfrm>
            <a:off x="5008417" y="681383"/>
            <a:ext cx="4124839" cy="626987"/>
          </a:xfrm>
          <a:prstGeom prst="round2SameRect">
            <a:avLst>
              <a:gd name="adj1" fmla="val 38524"/>
              <a:gd name="adj2" fmla="val 0"/>
            </a:avLst>
          </a:prstGeom>
          <a:ln/>
        </p:spPr>
        <p:style>
          <a:lnRef idx="3">
            <a:schemeClr val="lt1"/>
          </a:lnRef>
          <a:fillRef idx="1">
            <a:schemeClr val="accent2"/>
          </a:fillRef>
          <a:effectRef idx="1">
            <a:schemeClr val="accent2"/>
          </a:effectRef>
          <a:fontRef idx="minor">
            <a:schemeClr val="lt1"/>
          </a:fontRef>
        </p:style>
        <p:txBody>
          <a:bodyPr vert="horz" lIns="468000" tIns="0" rIns="0" bIns="72000" rtlCol="0" anchor="ctr"/>
          <a:lstStyle/>
          <a:p>
            <a:pPr algn="ctr"/>
            <a:r>
              <a:rPr lang="en-US" sz="2400" b="1" dirty="0">
                <a:solidFill>
                  <a:srgbClr val="FFFFFF"/>
                </a:solidFill>
              </a:rPr>
              <a:t>Step 2</a:t>
            </a:r>
          </a:p>
        </p:txBody>
      </p:sp>
      <p:sp>
        <p:nvSpPr>
          <p:cNvPr id="11" name="Rectangle 10">
            <a:extLst>
              <a:ext uri="{FF2B5EF4-FFF2-40B4-BE49-F238E27FC236}">
                <a16:creationId xmlns:a16="http://schemas.microsoft.com/office/drawing/2014/main" id="{F26DF54A-9781-4C1F-9D7C-77C8E3185FF8}"/>
              </a:ext>
            </a:extLst>
          </p:cNvPr>
          <p:cNvSpPr/>
          <p:nvPr/>
        </p:nvSpPr>
        <p:spPr>
          <a:xfrm>
            <a:off x="5008418" y="1308370"/>
            <a:ext cx="4087198" cy="1963601"/>
          </a:xfrm>
          <a:prstGeom prst="rect">
            <a:avLst/>
          </a:prstGeom>
          <a:gradFill flip="none" rotWithShape="1">
            <a:gsLst>
              <a:gs pos="0">
                <a:schemeClr val="accent2">
                  <a:lumMod val="20000"/>
                  <a:lumOff val="80000"/>
                </a:schemeClr>
              </a:gs>
              <a:gs pos="99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spcAft>
                <a:spcPts val="1000"/>
              </a:spcAft>
            </a:pPr>
            <a:r>
              <a:rPr lang="en-US" sz="1400" b="1" dirty="0">
                <a:solidFill>
                  <a:srgbClr val="000000"/>
                </a:solidFill>
                <a:cs typeface="Arial" pitchFamily="34" charset="0"/>
              </a:rPr>
              <a:t>Customize Your Info</a:t>
            </a:r>
          </a:p>
          <a:p>
            <a:pPr>
              <a:spcAft>
                <a:spcPts val="1000"/>
              </a:spcAft>
            </a:pPr>
            <a:r>
              <a:rPr lang="en-US" b="1" dirty="0">
                <a:solidFill>
                  <a:srgbClr val="000000"/>
                </a:solidFill>
                <a:cs typeface="Arial" pitchFamily="34" charset="0"/>
              </a:rPr>
              <a:t>Subject</a:t>
            </a:r>
            <a:r>
              <a:rPr lang="en-US" dirty="0">
                <a:solidFill>
                  <a:srgbClr val="000000"/>
                </a:solidFill>
                <a:cs typeface="Arial" pitchFamily="34" charset="0"/>
              </a:rPr>
              <a:t> – select box and enter a personal subject line or leave the default.</a:t>
            </a:r>
          </a:p>
          <a:p>
            <a:pPr>
              <a:spcAft>
                <a:spcPts val="1000"/>
              </a:spcAft>
            </a:pPr>
            <a:r>
              <a:rPr lang="en-US" b="1" dirty="0">
                <a:solidFill>
                  <a:srgbClr val="000000"/>
                </a:solidFill>
                <a:cs typeface="Arial" pitchFamily="34" charset="0"/>
              </a:rPr>
              <a:t>Filename</a:t>
            </a:r>
            <a:r>
              <a:rPr lang="en-US" dirty="0">
                <a:solidFill>
                  <a:srgbClr val="000000"/>
                </a:solidFill>
                <a:cs typeface="Arial" pitchFamily="34" charset="0"/>
              </a:rPr>
              <a:t> – select box and enter a new name for your file or keep the default.</a:t>
            </a:r>
          </a:p>
          <a:p>
            <a:pPr algn="ctr">
              <a:spcAft>
                <a:spcPts val="1000"/>
              </a:spcAft>
            </a:pPr>
            <a:endParaRPr lang="en-US" sz="2000" dirty="0">
              <a:solidFill>
                <a:srgbClr val="000000"/>
              </a:solidFill>
              <a:cs typeface="Arial" pitchFamily="34" charset="0"/>
            </a:endParaRPr>
          </a:p>
          <a:p>
            <a:pPr>
              <a:spcAft>
                <a:spcPts val="1000"/>
              </a:spcAft>
            </a:pPr>
            <a:endParaRPr lang="en-US" sz="1400" dirty="0">
              <a:solidFill>
                <a:srgbClr val="000000"/>
              </a:solidFill>
              <a:cs typeface="Arial" pitchFamily="34" charset="0"/>
            </a:endParaRPr>
          </a:p>
        </p:txBody>
      </p:sp>
      <p:sp>
        <p:nvSpPr>
          <p:cNvPr id="15" name="Rectangle 14">
            <a:extLst>
              <a:ext uri="{FF2B5EF4-FFF2-40B4-BE49-F238E27FC236}">
                <a16:creationId xmlns:a16="http://schemas.microsoft.com/office/drawing/2014/main" id="{F8F9EDEC-0EA6-416F-99E3-C2FA6ADEC298}"/>
              </a:ext>
            </a:extLst>
          </p:cNvPr>
          <p:cNvSpPr/>
          <p:nvPr/>
        </p:nvSpPr>
        <p:spPr>
          <a:xfrm>
            <a:off x="48383" y="2571750"/>
            <a:ext cx="3458691" cy="1128429"/>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D179B76-729A-4FA2-AC32-90A279FD2B90}"/>
              </a:ext>
            </a:extLst>
          </p:cNvPr>
          <p:cNvSpPr/>
          <p:nvPr/>
        </p:nvSpPr>
        <p:spPr>
          <a:xfrm>
            <a:off x="3855026" y="2953596"/>
            <a:ext cx="789709" cy="395494"/>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B2AF8DE-497A-45E8-AA14-E78711466BED}"/>
              </a:ext>
            </a:extLst>
          </p:cNvPr>
          <p:cNvSpPr/>
          <p:nvPr/>
        </p:nvSpPr>
        <p:spPr>
          <a:xfrm>
            <a:off x="5088278" y="3555846"/>
            <a:ext cx="3700800" cy="1407989"/>
          </a:xfrm>
          <a:prstGeom prst="rect">
            <a:avLst/>
          </a:prstGeom>
          <a:gradFill flip="none" rotWithShape="1">
            <a:gsLst>
              <a:gs pos="0">
                <a:schemeClr val="accent2">
                  <a:lumMod val="20000"/>
                  <a:lumOff val="80000"/>
                </a:schemeClr>
              </a:gs>
              <a:gs pos="99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1000"/>
              </a:spcAft>
            </a:pPr>
            <a:r>
              <a:rPr lang="en-US" b="1" dirty="0">
                <a:solidFill>
                  <a:srgbClr val="000000"/>
                </a:solidFill>
                <a:cs typeface="Arial" pitchFamily="34" charset="0"/>
              </a:rPr>
              <a:t>Press Scan setting to change the default settings</a:t>
            </a:r>
          </a:p>
          <a:p>
            <a:pPr algn="ctr">
              <a:spcAft>
                <a:spcPts val="1000"/>
              </a:spcAft>
            </a:pPr>
            <a:r>
              <a:rPr lang="en-US" b="1" dirty="0">
                <a:solidFill>
                  <a:srgbClr val="000000"/>
                </a:solidFill>
                <a:cs typeface="Arial" pitchFamily="34" charset="0"/>
              </a:rPr>
              <a:t>OR</a:t>
            </a:r>
          </a:p>
          <a:p>
            <a:pPr algn="ctr">
              <a:spcAft>
                <a:spcPts val="1000"/>
              </a:spcAft>
            </a:pPr>
            <a:r>
              <a:rPr lang="en-US" b="1" dirty="0">
                <a:solidFill>
                  <a:srgbClr val="000000"/>
                </a:solidFill>
                <a:cs typeface="Arial" pitchFamily="34" charset="0"/>
              </a:rPr>
              <a:t>Press Start Scanning</a:t>
            </a:r>
            <a:endParaRPr lang="en-US" dirty="0">
              <a:solidFill>
                <a:srgbClr val="000000"/>
              </a:solidFill>
              <a:cs typeface="Arial" pitchFamily="34" charset="0"/>
            </a:endParaRPr>
          </a:p>
        </p:txBody>
      </p:sp>
      <p:sp>
        <p:nvSpPr>
          <p:cNvPr id="18" name="Rectangle 17">
            <a:extLst>
              <a:ext uri="{FF2B5EF4-FFF2-40B4-BE49-F238E27FC236}">
                <a16:creationId xmlns:a16="http://schemas.microsoft.com/office/drawing/2014/main" id="{55AF9222-6587-4EF8-B0F9-B1BDDA5B6F7D}"/>
              </a:ext>
            </a:extLst>
          </p:cNvPr>
          <p:cNvSpPr/>
          <p:nvPr/>
        </p:nvSpPr>
        <p:spPr>
          <a:xfrm>
            <a:off x="3646096" y="3700931"/>
            <a:ext cx="1223359" cy="386327"/>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5461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Title 8"/>
          <p:cNvSpPr>
            <a:spLocks noGrp="1"/>
          </p:cNvSpPr>
          <p:nvPr>
            <p:ph type="title"/>
          </p:nvPr>
        </p:nvSpPr>
        <p:spPr>
          <a:xfrm>
            <a:off x="1050925" y="125771"/>
            <a:ext cx="5943600" cy="457200"/>
          </a:xfrm>
          <a:ln/>
        </p:spPr>
        <p:txBody>
          <a:bodyPr/>
          <a:lstStyle/>
          <a:p>
            <a:r>
              <a:rPr lang="en-US" sz="2800" dirty="0"/>
              <a:t>Scan to Me</a:t>
            </a:r>
          </a:p>
        </p:txBody>
      </p:sp>
      <p:sp>
        <p:nvSpPr>
          <p:cNvPr id="17415" name="Slide Number Placeholder 7"/>
          <p:cNvSpPr>
            <a:spLocks noGrp="1"/>
          </p:cNvSpPr>
          <p:nvPr>
            <p:ph type="sldNum" sz="quarter" idx="18"/>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CA3C338-BCB1-904F-8426-3C5BA345C268}" type="slidenum">
              <a:rPr lang="en-GB">
                <a:solidFill>
                  <a:schemeClr val="accent2"/>
                </a:solidFill>
              </a:rPr>
              <a:pPr eaLnBrk="1" hangingPunct="1"/>
              <a:t>22</a:t>
            </a:fld>
            <a:endParaRPr lang="en-GB">
              <a:solidFill>
                <a:schemeClr val="accent2"/>
              </a:solidFill>
            </a:endParaRPr>
          </a:p>
        </p:txBody>
      </p:sp>
      <p:pic>
        <p:nvPicPr>
          <p:cNvPr id="6" name="Picture 10">
            <a:extLst>
              <a:ext uri="{FF2B5EF4-FFF2-40B4-BE49-F238E27FC236}">
                <a16:creationId xmlns:a16="http://schemas.microsoft.com/office/drawing/2014/main" id="{F47ECE80-F1AE-44AF-AECD-5C1955B9F00E}"/>
              </a:ext>
            </a:extLst>
          </p:cNvPr>
          <p:cNvPicPr/>
          <p:nvPr/>
        </p:nvPicPr>
        <p:blipFill>
          <a:blip r:embed="rId3" cstate="print"/>
          <a:stretch>
            <a:fillRect/>
          </a:stretch>
        </p:blipFill>
        <p:spPr>
          <a:xfrm>
            <a:off x="-1" y="1354043"/>
            <a:ext cx="4614411" cy="2743200"/>
          </a:xfrm>
          <a:prstGeom prst="rect">
            <a:avLst/>
          </a:prstGeom>
        </p:spPr>
      </p:pic>
      <p:sp>
        <p:nvSpPr>
          <p:cNvPr id="8" name="Rectangle 7">
            <a:extLst>
              <a:ext uri="{FF2B5EF4-FFF2-40B4-BE49-F238E27FC236}">
                <a16:creationId xmlns:a16="http://schemas.microsoft.com/office/drawing/2014/main" id="{E20AF063-F9EC-444F-9738-06232BC5F629}"/>
              </a:ext>
            </a:extLst>
          </p:cNvPr>
          <p:cNvSpPr/>
          <p:nvPr/>
        </p:nvSpPr>
        <p:spPr>
          <a:xfrm>
            <a:off x="4652087" y="1273534"/>
            <a:ext cx="4411826" cy="3869966"/>
          </a:xfrm>
          <a:prstGeom prst="rect">
            <a:avLst/>
          </a:prstGeom>
          <a:gradFill flip="none" rotWithShape="1">
            <a:gsLst>
              <a:gs pos="0">
                <a:schemeClr val="accent2">
                  <a:lumMod val="20000"/>
                  <a:lumOff val="80000"/>
                </a:schemeClr>
              </a:gs>
              <a:gs pos="99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spcAft>
                <a:spcPts val="1000"/>
              </a:spcAft>
            </a:pPr>
            <a:r>
              <a:rPr lang="en-US" b="1" dirty="0">
                <a:solidFill>
                  <a:srgbClr val="000000"/>
                </a:solidFill>
                <a:cs typeface="Arial" pitchFamily="34" charset="0"/>
              </a:rPr>
              <a:t>Scan Settings</a:t>
            </a:r>
          </a:p>
          <a:p>
            <a:pPr>
              <a:spcAft>
                <a:spcPts val="1000"/>
              </a:spcAft>
            </a:pPr>
            <a:r>
              <a:rPr lang="en-US" dirty="0">
                <a:solidFill>
                  <a:srgbClr val="000000"/>
                </a:solidFill>
                <a:cs typeface="Arial" pitchFamily="34" charset="0"/>
              </a:rPr>
              <a:t>Select Settings to Change for your scan</a:t>
            </a:r>
          </a:p>
          <a:p>
            <a:pPr>
              <a:spcAft>
                <a:spcPts val="1000"/>
              </a:spcAft>
            </a:pPr>
            <a:r>
              <a:rPr lang="en-US" b="1" dirty="0">
                <a:solidFill>
                  <a:srgbClr val="000000"/>
                </a:solidFill>
                <a:cs typeface="Arial" pitchFamily="34" charset="0"/>
              </a:rPr>
              <a:t>Duplex Mode </a:t>
            </a:r>
            <a:r>
              <a:rPr lang="en-US" dirty="0">
                <a:solidFill>
                  <a:srgbClr val="000000"/>
                </a:solidFill>
                <a:cs typeface="Arial" pitchFamily="34" charset="0"/>
              </a:rPr>
              <a:t>(Single or 2-Sided)</a:t>
            </a:r>
          </a:p>
          <a:p>
            <a:pPr>
              <a:spcAft>
                <a:spcPts val="1000"/>
              </a:spcAft>
            </a:pPr>
            <a:r>
              <a:rPr lang="en-US" b="1" dirty="0">
                <a:solidFill>
                  <a:srgbClr val="000000"/>
                </a:solidFill>
                <a:cs typeface="Arial" pitchFamily="34" charset="0"/>
              </a:rPr>
              <a:t>Orientation</a:t>
            </a:r>
            <a:r>
              <a:rPr lang="en-US" dirty="0">
                <a:solidFill>
                  <a:srgbClr val="000000"/>
                </a:solidFill>
                <a:cs typeface="Arial" pitchFamily="34" charset="0"/>
              </a:rPr>
              <a:t> – Portrait or Landscape</a:t>
            </a:r>
          </a:p>
          <a:p>
            <a:pPr>
              <a:spcAft>
                <a:spcPts val="1000"/>
              </a:spcAft>
            </a:pPr>
            <a:r>
              <a:rPr lang="en-US" b="1" dirty="0">
                <a:solidFill>
                  <a:srgbClr val="000000"/>
                </a:solidFill>
                <a:cs typeface="Arial" pitchFamily="34" charset="0"/>
              </a:rPr>
              <a:t>Paper Size </a:t>
            </a:r>
            <a:r>
              <a:rPr lang="en-US" dirty="0">
                <a:solidFill>
                  <a:srgbClr val="000000"/>
                </a:solidFill>
                <a:cs typeface="Arial" pitchFamily="34" charset="0"/>
              </a:rPr>
              <a:t>– Letter, Legal Ledger </a:t>
            </a:r>
          </a:p>
          <a:p>
            <a:pPr>
              <a:spcAft>
                <a:spcPts val="1000"/>
              </a:spcAft>
            </a:pPr>
            <a:r>
              <a:rPr lang="en-US" b="1" dirty="0">
                <a:solidFill>
                  <a:srgbClr val="000000"/>
                </a:solidFill>
                <a:cs typeface="Arial" pitchFamily="34" charset="0"/>
              </a:rPr>
              <a:t>File Type </a:t>
            </a:r>
            <a:r>
              <a:rPr lang="en-US" dirty="0">
                <a:solidFill>
                  <a:srgbClr val="000000"/>
                </a:solidFill>
                <a:cs typeface="Arial" pitchFamily="34" charset="0"/>
              </a:rPr>
              <a:t>– PDF, JPEG, TIFF</a:t>
            </a:r>
          </a:p>
          <a:p>
            <a:pPr>
              <a:spcAft>
                <a:spcPts val="1000"/>
              </a:spcAft>
            </a:pPr>
            <a:r>
              <a:rPr lang="en-US" b="1" dirty="0">
                <a:solidFill>
                  <a:srgbClr val="000000"/>
                </a:solidFill>
                <a:cs typeface="Arial" pitchFamily="34" charset="0"/>
              </a:rPr>
              <a:t>DPI</a:t>
            </a:r>
            <a:r>
              <a:rPr lang="en-US" dirty="0">
                <a:solidFill>
                  <a:srgbClr val="000000"/>
                </a:solidFill>
                <a:cs typeface="Arial" pitchFamily="34" charset="0"/>
              </a:rPr>
              <a:t> – 100 to 600 DPI (dots per Inch)</a:t>
            </a:r>
          </a:p>
          <a:p>
            <a:pPr>
              <a:spcAft>
                <a:spcPts val="1000"/>
              </a:spcAft>
            </a:pPr>
            <a:r>
              <a:rPr lang="en-US" b="1" dirty="0">
                <a:solidFill>
                  <a:srgbClr val="000000"/>
                </a:solidFill>
                <a:cs typeface="Arial" pitchFamily="34" charset="0"/>
              </a:rPr>
              <a:t>Colour Mode </a:t>
            </a:r>
            <a:r>
              <a:rPr lang="en-US" dirty="0">
                <a:solidFill>
                  <a:srgbClr val="000000"/>
                </a:solidFill>
                <a:cs typeface="Arial" pitchFamily="34" charset="0"/>
              </a:rPr>
              <a:t>– Colour, Grayscale or BW</a:t>
            </a:r>
          </a:p>
          <a:p>
            <a:pPr algn="ctr">
              <a:spcAft>
                <a:spcPts val="1000"/>
              </a:spcAft>
            </a:pPr>
            <a:r>
              <a:rPr lang="en-US" b="1" u="sng" dirty="0">
                <a:solidFill>
                  <a:srgbClr val="000000"/>
                </a:solidFill>
                <a:cs typeface="Arial" pitchFamily="34" charset="0"/>
              </a:rPr>
              <a:t>PRESS SCAN to SEND Your Document</a:t>
            </a:r>
          </a:p>
          <a:p>
            <a:pPr>
              <a:spcAft>
                <a:spcPts val="1000"/>
              </a:spcAft>
            </a:pPr>
            <a:endParaRPr lang="en-US" dirty="0">
              <a:solidFill>
                <a:srgbClr val="000000"/>
              </a:solidFill>
              <a:cs typeface="Arial" pitchFamily="34" charset="0"/>
            </a:endParaRPr>
          </a:p>
          <a:p>
            <a:pPr>
              <a:spcAft>
                <a:spcPts val="1000"/>
              </a:spcAft>
            </a:pPr>
            <a:endParaRPr lang="en-US" dirty="0">
              <a:solidFill>
                <a:srgbClr val="000000"/>
              </a:solidFill>
              <a:cs typeface="Arial" pitchFamily="34" charset="0"/>
            </a:endParaRPr>
          </a:p>
          <a:p>
            <a:pPr algn="ctr">
              <a:spcAft>
                <a:spcPts val="1000"/>
              </a:spcAft>
            </a:pPr>
            <a:endParaRPr lang="en-US" dirty="0">
              <a:solidFill>
                <a:srgbClr val="000000"/>
              </a:solidFill>
              <a:cs typeface="Arial" pitchFamily="34" charset="0"/>
            </a:endParaRPr>
          </a:p>
          <a:p>
            <a:pPr algn="ctr">
              <a:spcAft>
                <a:spcPts val="1000"/>
              </a:spcAft>
            </a:pPr>
            <a:endParaRPr lang="en-US" dirty="0">
              <a:solidFill>
                <a:srgbClr val="000000"/>
              </a:solidFill>
              <a:cs typeface="Arial" pitchFamily="34" charset="0"/>
            </a:endParaRPr>
          </a:p>
          <a:p>
            <a:pPr>
              <a:spcAft>
                <a:spcPts val="1000"/>
              </a:spcAft>
            </a:pPr>
            <a:endParaRPr lang="en-US" dirty="0">
              <a:solidFill>
                <a:srgbClr val="000000"/>
              </a:solidFill>
              <a:cs typeface="Arial" pitchFamily="34" charset="0"/>
            </a:endParaRPr>
          </a:p>
        </p:txBody>
      </p:sp>
      <p:sp>
        <p:nvSpPr>
          <p:cNvPr id="9" name="Round Same Side Corner Rectangle 12">
            <a:extLst>
              <a:ext uri="{FF2B5EF4-FFF2-40B4-BE49-F238E27FC236}">
                <a16:creationId xmlns:a16="http://schemas.microsoft.com/office/drawing/2014/main" id="{60DF5F5E-86FE-4DDA-884B-40FE30C7E1E1}"/>
              </a:ext>
            </a:extLst>
          </p:cNvPr>
          <p:cNvSpPr/>
          <p:nvPr/>
        </p:nvSpPr>
        <p:spPr>
          <a:xfrm>
            <a:off x="4652086" y="712332"/>
            <a:ext cx="4449503" cy="578177"/>
          </a:xfrm>
          <a:prstGeom prst="round2SameRect">
            <a:avLst>
              <a:gd name="adj1" fmla="val 38524"/>
              <a:gd name="adj2" fmla="val 0"/>
            </a:avLst>
          </a:prstGeom>
          <a:ln/>
        </p:spPr>
        <p:style>
          <a:lnRef idx="3">
            <a:schemeClr val="lt1"/>
          </a:lnRef>
          <a:fillRef idx="1">
            <a:schemeClr val="accent2"/>
          </a:fillRef>
          <a:effectRef idx="1">
            <a:schemeClr val="accent2"/>
          </a:effectRef>
          <a:fontRef idx="minor">
            <a:schemeClr val="lt1"/>
          </a:fontRef>
        </p:style>
        <p:txBody>
          <a:bodyPr vert="horz" lIns="468000" tIns="0" rIns="0" bIns="72000" rtlCol="0" anchor="ctr"/>
          <a:lstStyle/>
          <a:p>
            <a:r>
              <a:rPr lang="en-US" sz="2400" b="1" dirty="0">
                <a:solidFill>
                  <a:srgbClr val="FFFFFF"/>
                </a:solidFill>
              </a:rPr>
              <a:t>Step 3</a:t>
            </a:r>
          </a:p>
        </p:txBody>
      </p:sp>
      <p:sp>
        <p:nvSpPr>
          <p:cNvPr id="12" name="Rectangle 11">
            <a:extLst>
              <a:ext uri="{FF2B5EF4-FFF2-40B4-BE49-F238E27FC236}">
                <a16:creationId xmlns:a16="http://schemas.microsoft.com/office/drawing/2014/main" id="{14CF1F7C-189B-4261-BB74-5E702591742F}"/>
              </a:ext>
            </a:extLst>
          </p:cNvPr>
          <p:cNvSpPr/>
          <p:nvPr/>
        </p:nvSpPr>
        <p:spPr>
          <a:xfrm>
            <a:off x="80087" y="1964511"/>
            <a:ext cx="3482920" cy="1220123"/>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CD1CCDA-8E14-4D52-865D-AAE127E3B1AC}"/>
              </a:ext>
            </a:extLst>
          </p:cNvPr>
          <p:cNvSpPr/>
          <p:nvPr/>
        </p:nvSpPr>
        <p:spPr>
          <a:xfrm>
            <a:off x="2480440" y="3223571"/>
            <a:ext cx="924911" cy="273844"/>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8391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1A16A0EA-5506-4EFF-82A6-9FF69F39ADC5}"/>
              </a:ext>
            </a:extLst>
          </p:cNvPr>
          <p:cNvSpPr txBox="1">
            <a:spLocks/>
          </p:cNvSpPr>
          <p:nvPr/>
        </p:nvSpPr>
        <p:spPr>
          <a:xfrm>
            <a:off x="679120" y="0"/>
            <a:ext cx="1991344" cy="2735262"/>
          </a:xfrm>
          <a:prstGeom prst="rect">
            <a:avLst/>
          </a:prstGeom>
        </p:spPr>
        <p:txBody>
          <a:bodyPr anchor="ctr"/>
          <a:lstStyle>
            <a:lvl1pPr marL="342900" indent="-342900" algn="l" defTabSz="457200" rtl="0" eaLnBrk="0" fontAlgn="base" hangingPunct="0">
              <a:spcBef>
                <a:spcPct val="20000"/>
              </a:spcBef>
              <a:spcAft>
                <a:spcPct val="0"/>
              </a:spcAft>
              <a:buFont typeface="Arial" charset="0"/>
              <a:buChar char="•"/>
              <a:defRPr kumimoji="1" sz="3200" kern="1200">
                <a:solidFill>
                  <a:srgbClr val="FFFFFF"/>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kumimoji="1" sz="2800" kern="1200">
                <a:solidFill>
                  <a:srgbClr val="FFFFFF"/>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charset="0"/>
              <a:buChar char="•"/>
              <a:defRPr kumimoji="1" sz="2400" kern="1200">
                <a:solidFill>
                  <a:srgbClr val="FFFFFF"/>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charset="0"/>
              <a:buChar char="–"/>
              <a:defRPr kumimoji="1" sz="2000" kern="1200">
                <a:solidFill>
                  <a:srgbClr val="FFFFFF"/>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charset="0"/>
              <a:buChar char="»"/>
              <a:defRPr kumimoji="1" sz="2000" kern="1200">
                <a:solidFill>
                  <a:srgbClr val="FFFFFF"/>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en-GB" b="1" dirty="0">
                <a:latin typeface="Arial Narrow" pitchFamily="34" charset="0"/>
              </a:rPr>
              <a:t>Ricoh Scanning</a:t>
            </a:r>
          </a:p>
        </p:txBody>
      </p:sp>
      <p:pic>
        <p:nvPicPr>
          <p:cNvPr id="3" name="Picture Placeholder 6" descr="99797580.jpg">
            <a:extLst>
              <a:ext uri="{FF2B5EF4-FFF2-40B4-BE49-F238E27FC236}">
                <a16:creationId xmlns:a16="http://schemas.microsoft.com/office/drawing/2014/main" id="{54BEC012-1BDD-48F8-97DB-B240C2136336}"/>
              </a:ext>
            </a:extLst>
          </p:cNvPr>
          <p:cNvPicPr>
            <a:picLocks/>
          </p:cNvPicPr>
          <p:nvPr/>
        </p:nvPicPr>
        <p:blipFill>
          <a:blip r:embed="rId3" cstate="print"/>
          <a:srcRect l="16470" r="16470"/>
          <a:stretch>
            <a:fillRect/>
          </a:stretch>
        </p:blipFill>
        <p:spPr>
          <a:xfrm>
            <a:off x="4343399" y="1278429"/>
            <a:ext cx="3657600" cy="3657600"/>
          </a:xfrm>
          <a:prstGeom prst="roundRect">
            <a:avLst>
              <a:gd name="adj" fmla="val 3978"/>
            </a:avLst>
          </a:prstGeom>
        </p:spPr>
      </p:pic>
    </p:spTree>
    <p:extLst>
      <p:ext uri="{BB962C8B-B14F-4D97-AF65-F5344CB8AC3E}">
        <p14:creationId xmlns:p14="http://schemas.microsoft.com/office/powerpoint/2010/main" val="2222819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B052A4F-129B-451D-BACD-9A676191FF93}"/>
              </a:ext>
            </a:extLst>
          </p:cNvPr>
          <p:cNvPicPr/>
          <p:nvPr/>
        </p:nvPicPr>
        <p:blipFill>
          <a:blip r:embed="rId3"/>
          <a:stretch>
            <a:fillRect/>
          </a:stretch>
        </p:blipFill>
        <p:spPr>
          <a:xfrm>
            <a:off x="119493" y="2590924"/>
            <a:ext cx="4379771" cy="2788141"/>
          </a:xfrm>
          <a:prstGeom prst="rect">
            <a:avLst/>
          </a:prstGeom>
        </p:spPr>
      </p:pic>
      <p:sp>
        <p:nvSpPr>
          <p:cNvPr id="17414" name="Title 8"/>
          <p:cNvSpPr>
            <a:spLocks noGrp="1"/>
          </p:cNvSpPr>
          <p:nvPr>
            <p:ph type="title"/>
          </p:nvPr>
        </p:nvSpPr>
        <p:spPr>
          <a:xfrm>
            <a:off x="1050925" y="125771"/>
            <a:ext cx="5943600" cy="457200"/>
          </a:xfrm>
          <a:ln/>
        </p:spPr>
        <p:txBody>
          <a:bodyPr/>
          <a:lstStyle/>
          <a:p>
            <a:r>
              <a:rPr lang="en-US" sz="2800" dirty="0"/>
              <a:t>Ricoh Scan </a:t>
            </a:r>
          </a:p>
        </p:txBody>
      </p:sp>
      <p:sp>
        <p:nvSpPr>
          <p:cNvPr id="17415" name="Slide Number Placeholder 7"/>
          <p:cNvSpPr>
            <a:spLocks noGrp="1"/>
          </p:cNvSpPr>
          <p:nvPr>
            <p:ph type="sldNum" sz="quarter" idx="18"/>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CA3C338-BCB1-904F-8426-3C5BA345C268}" type="slidenum">
              <a:rPr lang="en-GB">
                <a:solidFill>
                  <a:schemeClr val="accent2"/>
                </a:solidFill>
              </a:rPr>
              <a:pPr eaLnBrk="1" hangingPunct="1"/>
              <a:t>24</a:t>
            </a:fld>
            <a:endParaRPr lang="en-GB">
              <a:solidFill>
                <a:schemeClr val="accent2"/>
              </a:solidFill>
            </a:endParaRPr>
          </a:p>
        </p:txBody>
      </p:sp>
      <p:pic>
        <p:nvPicPr>
          <p:cNvPr id="9" name="Picture 2" descr="C:\Users\Callalilly\Desktop\CR.jpg">
            <a:extLst>
              <a:ext uri="{FF2B5EF4-FFF2-40B4-BE49-F238E27FC236}">
                <a16:creationId xmlns:a16="http://schemas.microsoft.com/office/drawing/2014/main" id="{416F85A4-4F93-4A15-9C85-E8070574A10A}"/>
              </a:ext>
            </a:extLst>
          </p:cNvPr>
          <p:cNvPicPr>
            <a:picLocks noChangeAspect="1" noChangeArrowheads="1"/>
          </p:cNvPicPr>
          <p:nvPr/>
        </p:nvPicPr>
        <p:blipFill>
          <a:blip r:embed="rId4" cstate="print"/>
          <a:srcRect b="8800"/>
          <a:stretch>
            <a:fillRect/>
          </a:stretch>
        </p:blipFill>
        <p:spPr bwMode="auto">
          <a:xfrm>
            <a:off x="119493" y="956130"/>
            <a:ext cx="4379771" cy="1365965"/>
          </a:xfrm>
          <a:prstGeom prst="rect">
            <a:avLst/>
          </a:prstGeom>
          <a:ln/>
        </p:spPr>
        <p:style>
          <a:lnRef idx="3">
            <a:schemeClr val="lt1"/>
          </a:lnRef>
          <a:fillRef idx="1">
            <a:schemeClr val="accent2"/>
          </a:fillRef>
          <a:effectRef idx="1">
            <a:schemeClr val="accent2"/>
          </a:effectRef>
          <a:fontRef idx="minor">
            <a:schemeClr val="lt1"/>
          </a:fontRef>
        </p:style>
      </p:pic>
      <p:sp>
        <p:nvSpPr>
          <p:cNvPr id="14" name="Rectangle 13">
            <a:extLst>
              <a:ext uri="{FF2B5EF4-FFF2-40B4-BE49-F238E27FC236}">
                <a16:creationId xmlns:a16="http://schemas.microsoft.com/office/drawing/2014/main" id="{8410EE1B-B4C8-4403-A4BD-B77B42D502E2}"/>
              </a:ext>
            </a:extLst>
          </p:cNvPr>
          <p:cNvSpPr/>
          <p:nvPr/>
        </p:nvSpPr>
        <p:spPr>
          <a:xfrm>
            <a:off x="1732852" y="3734718"/>
            <a:ext cx="1288990" cy="1236762"/>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01FDD9C-07C8-46D9-8062-4F92D0BBA147}"/>
              </a:ext>
            </a:extLst>
          </p:cNvPr>
          <p:cNvSpPr/>
          <p:nvPr/>
        </p:nvSpPr>
        <p:spPr>
          <a:xfrm>
            <a:off x="1050925" y="1050850"/>
            <a:ext cx="1660358" cy="1125333"/>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9D37FEE-4C1C-4D1A-B3B8-A6C9ABB7966B}"/>
              </a:ext>
            </a:extLst>
          </p:cNvPr>
          <p:cNvSpPr/>
          <p:nvPr/>
        </p:nvSpPr>
        <p:spPr>
          <a:xfrm>
            <a:off x="4776716" y="836598"/>
            <a:ext cx="3994483" cy="1754326"/>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p:spPr>
        <p:txBody>
          <a:bodyPr wrap="square" anchor="t" anchorCtr="0">
            <a:spAutoFit/>
          </a:bodyPr>
          <a:lstStyle/>
          <a:p>
            <a:pPr algn="ctr">
              <a:buClr>
                <a:srgbClr val="000000"/>
              </a:buClr>
            </a:pPr>
            <a:r>
              <a:rPr lang="en-US" sz="2000" dirty="0">
                <a:solidFill>
                  <a:srgbClr val="000000"/>
                </a:solidFill>
              </a:rPr>
              <a:t>Tap your card on the card reader at the Ricoh device OR Login manually with your username and password.</a:t>
            </a:r>
          </a:p>
          <a:p>
            <a:pPr algn="ctr">
              <a:buClr>
                <a:srgbClr val="000000"/>
              </a:buClr>
            </a:pPr>
            <a:endParaRPr lang="en-US" sz="2800" dirty="0">
              <a:solidFill>
                <a:srgbClr val="000000"/>
              </a:solidFill>
            </a:endParaRPr>
          </a:p>
        </p:txBody>
      </p:sp>
      <p:sp>
        <p:nvSpPr>
          <p:cNvPr id="20" name="Rectangle 19">
            <a:extLst>
              <a:ext uri="{FF2B5EF4-FFF2-40B4-BE49-F238E27FC236}">
                <a16:creationId xmlns:a16="http://schemas.microsoft.com/office/drawing/2014/main" id="{BBB3C63E-5924-4392-A97A-A819520D718A}"/>
              </a:ext>
            </a:extLst>
          </p:cNvPr>
          <p:cNvSpPr/>
          <p:nvPr/>
        </p:nvSpPr>
        <p:spPr>
          <a:xfrm>
            <a:off x="4776716" y="3030635"/>
            <a:ext cx="3994483" cy="1138773"/>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p:spPr>
        <p:txBody>
          <a:bodyPr wrap="square" anchor="t" anchorCtr="0">
            <a:spAutoFit/>
          </a:bodyPr>
          <a:lstStyle/>
          <a:p>
            <a:pPr algn="ctr">
              <a:buClr>
                <a:srgbClr val="000000"/>
              </a:buClr>
            </a:pPr>
            <a:r>
              <a:rPr lang="en-US" sz="2000" dirty="0">
                <a:solidFill>
                  <a:srgbClr val="000000"/>
                </a:solidFill>
                <a:cs typeface="Arial" pitchFamily="34" charset="0"/>
              </a:rPr>
              <a:t>Press the </a:t>
            </a:r>
            <a:r>
              <a:rPr lang="en-US" sz="2000" b="1" dirty="0">
                <a:solidFill>
                  <a:srgbClr val="000000"/>
                </a:solidFill>
                <a:cs typeface="Arial" pitchFamily="34" charset="0"/>
              </a:rPr>
              <a:t>Device Functions </a:t>
            </a:r>
            <a:r>
              <a:rPr lang="en-US" sz="2000" dirty="0">
                <a:solidFill>
                  <a:srgbClr val="000000"/>
                </a:solidFill>
                <a:cs typeface="Arial" pitchFamily="34" charset="0"/>
              </a:rPr>
              <a:t>button</a:t>
            </a:r>
            <a:r>
              <a:rPr lang="en-US" sz="2000" b="1" dirty="0">
                <a:solidFill>
                  <a:srgbClr val="000000"/>
                </a:solidFill>
                <a:cs typeface="Arial" pitchFamily="34" charset="0"/>
              </a:rPr>
              <a:t> </a:t>
            </a:r>
            <a:r>
              <a:rPr lang="en-US" sz="2000" dirty="0">
                <a:solidFill>
                  <a:srgbClr val="000000"/>
                </a:solidFill>
                <a:cs typeface="Arial" pitchFamily="34" charset="0"/>
              </a:rPr>
              <a:t>in the PaperCut screen.</a:t>
            </a:r>
          </a:p>
          <a:p>
            <a:pPr algn="ctr">
              <a:buClr>
                <a:srgbClr val="000000"/>
              </a:buClr>
            </a:pPr>
            <a:endParaRPr lang="en-US" sz="2800" dirty="0">
              <a:solidFill>
                <a:srgbClr val="000000"/>
              </a:solidFill>
            </a:endParaRPr>
          </a:p>
        </p:txBody>
      </p:sp>
    </p:spTree>
    <p:extLst>
      <p:ext uri="{BB962C8B-B14F-4D97-AF65-F5344CB8AC3E}">
        <p14:creationId xmlns:p14="http://schemas.microsoft.com/office/powerpoint/2010/main" val="7455111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815DF37-330E-4A3B-9608-61C8270BF4D9}"/>
              </a:ext>
            </a:extLst>
          </p:cNvPr>
          <p:cNvPicPr/>
          <p:nvPr/>
        </p:nvPicPr>
        <p:blipFill>
          <a:blip r:embed="rId2"/>
          <a:stretch>
            <a:fillRect/>
          </a:stretch>
        </p:blipFill>
        <p:spPr>
          <a:xfrm>
            <a:off x="428925" y="813493"/>
            <a:ext cx="3192037" cy="2356714"/>
          </a:xfrm>
          <a:prstGeom prst="rect">
            <a:avLst/>
          </a:prstGeom>
        </p:spPr>
      </p:pic>
      <p:sp>
        <p:nvSpPr>
          <p:cNvPr id="10" name="TextBox 9"/>
          <p:cNvSpPr txBox="1"/>
          <p:nvPr/>
        </p:nvSpPr>
        <p:spPr bwMode="auto">
          <a:xfrm>
            <a:off x="2475037" y="4154368"/>
            <a:ext cx="138564" cy="484748"/>
          </a:xfrm>
          <a:prstGeom prst="rect">
            <a:avLst/>
          </a:prstGeom>
          <a:noFill/>
          <a:ln>
            <a:miter lim="800000"/>
            <a:headEnd/>
            <a:tailEnd/>
          </a:ln>
        </p:spPr>
        <p:txBody>
          <a:bodyPr vert="horz" wrap="none" lIns="68580" tIns="34290" rIns="68580" bIns="34290" numCol="1" rtlCol="0" anchorCtr="0" compatLnSpc="1">
            <a:prstTxWarp prst="textNoShape">
              <a:avLst/>
            </a:prstTxWarp>
            <a:spAutoFit/>
          </a:bodyPr>
          <a:lstStyle/>
          <a:p>
            <a:pPr defTabSz="342892"/>
            <a:endParaRPr kumimoji="1" lang="en-US" sz="2700" dirty="0">
              <a:solidFill>
                <a:schemeClr val="bg1"/>
              </a:solidFill>
              <a:ea typeface="+mj-ea"/>
              <a:cs typeface="ＭＳ Ｐゴシック" charset="0"/>
            </a:endParaRPr>
          </a:p>
        </p:txBody>
      </p:sp>
      <p:sp>
        <p:nvSpPr>
          <p:cNvPr id="7" name="Rectangle 6"/>
          <p:cNvSpPr/>
          <p:nvPr/>
        </p:nvSpPr>
        <p:spPr>
          <a:xfrm>
            <a:off x="1059510" y="4092380"/>
            <a:ext cx="7347070" cy="461665"/>
          </a:xfrm>
          <a:prstGeom prst="rect">
            <a:avLst/>
          </a:prstGeom>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lin ang="5400000" scaled="1"/>
            <a:tileRect/>
          </a:gradFill>
        </p:spPr>
        <p:txBody>
          <a:bodyPr wrap="square" anchor="t" anchorCtr="0">
            <a:spAutoFit/>
          </a:bodyPr>
          <a:lstStyle/>
          <a:p>
            <a:pPr defTabSz="342892"/>
            <a:r>
              <a:rPr kumimoji="1" lang="en-US" sz="2400" b="1" dirty="0">
                <a:solidFill>
                  <a:srgbClr val="000000"/>
                </a:solidFill>
                <a:latin typeface="Arial"/>
                <a:ea typeface="ＭＳ Ｐゴシック"/>
                <a:cs typeface="ＭＳ Ｐゴシック" charset="0"/>
              </a:rPr>
              <a:t>Choose Scanner  Select Your Name. Press Start.</a:t>
            </a:r>
            <a:endParaRPr lang="en-US" sz="2400" b="1" dirty="0">
              <a:solidFill>
                <a:srgbClr val="000000"/>
              </a:solidFill>
              <a:latin typeface="Arial"/>
              <a:ea typeface="ＭＳ Ｐゴシック"/>
              <a:cs typeface="ＭＳ Ｐゴシック" charset="0"/>
            </a:endParaRPr>
          </a:p>
        </p:txBody>
      </p:sp>
      <p:sp>
        <p:nvSpPr>
          <p:cNvPr id="11" name="Titre 3"/>
          <p:cNvSpPr txBox="1">
            <a:spLocks/>
          </p:cNvSpPr>
          <p:nvPr/>
        </p:nvSpPr>
        <p:spPr>
          <a:xfrm>
            <a:off x="900059" y="82631"/>
            <a:ext cx="2855933" cy="622102"/>
          </a:xfrm>
          <a:prstGeom prst="rect">
            <a:avLst/>
          </a:prstGeom>
        </p:spPr>
        <p:txBody>
          <a:bodyPr anchor="t"/>
          <a:lstStyle/>
          <a:p>
            <a:pPr defTabSz="342892" eaLnBrk="0" hangingPunct="0">
              <a:defRPr/>
            </a:pPr>
            <a:r>
              <a:rPr kumimoji="1" lang="fr-CA" sz="3000" b="1" dirty="0">
                <a:solidFill>
                  <a:srgbClr val="000000"/>
                </a:solidFill>
                <a:latin typeface="+mj-lt"/>
                <a:ea typeface="+mj-ea"/>
                <a:cs typeface="ＭＳ Ｐゴシック" charset="0"/>
              </a:rPr>
              <a:t>Scan to Email </a:t>
            </a:r>
          </a:p>
        </p:txBody>
      </p:sp>
      <p:grpSp>
        <p:nvGrpSpPr>
          <p:cNvPr id="8" name="Group 255">
            <a:extLst>
              <a:ext uri="{FF2B5EF4-FFF2-40B4-BE49-F238E27FC236}">
                <a16:creationId xmlns:a16="http://schemas.microsoft.com/office/drawing/2014/main" id="{B99341E9-C65C-4F8C-8D75-DA64F92661BE}"/>
              </a:ext>
            </a:extLst>
          </p:cNvPr>
          <p:cNvGrpSpPr>
            <a:grpSpLocks/>
          </p:cNvGrpSpPr>
          <p:nvPr/>
        </p:nvGrpSpPr>
        <p:grpSpPr bwMode="auto">
          <a:xfrm>
            <a:off x="7490461" y="2698900"/>
            <a:ext cx="379810" cy="347663"/>
            <a:chOff x="8622192" y="4256252"/>
            <a:chExt cx="507606" cy="463689"/>
          </a:xfrm>
        </p:grpSpPr>
        <p:sp>
          <p:nvSpPr>
            <p:cNvPr id="9" name="Rounded Rectangle 256">
              <a:hlinkClick r:id="rId3" action="ppaction://hlinksldjump" highlightClick="1"/>
              <a:extLst>
                <a:ext uri="{FF2B5EF4-FFF2-40B4-BE49-F238E27FC236}">
                  <a16:creationId xmlns:a16="http://schemas.microsoft.com/office/drawing/2014/main" id="{3D66530F-5CFC-4145-9469-3093339DBD3D}"/>
                </a:ext>
              </a:extLst>
            </p:cNvPr>
            <p:cNvSpPr/>
            <p:nvPr/>
          </p:nvSpPr>
          <p:spPr bwMode="auto">
            <a:xfrm>
              <a:off x="8622192" y="4265780"/>
              <a:ext cx="453504" cy="454161"/>
            </a:xfrm>
            <a:prstGeom prst="roundRect">
              <a:avLst>
                <a:gd name="adj" fmla="val 7935"/>
              </a:avLst>
            </a:prstGeom>
            <a:solidFill>
              <a:schemeClr val="accent5"/>
            </a:solidFill>
            <a:ln>
              <a:noFill/>
            </a:ln>
          </p:spPr>
          <p:txBody>
            <a:bodyPr/>
            <a:lstStyle/>
            <a:p>
              <a:pPr>
                <a:defRPr/>
              </a:pPr>
              <a:endParaRPr lang="en-GB">
                <a:solidFill>
                  <a:srgbClr val="000000"/>
                </a:solidFill>
                <a:cs typeface="Arial" charset="0"/>
              </a:endParaRPr>
            </a:p>
          </p:txBody>
        </p:sp>
        <p:sp>
          <p:nvSpPr>
            <p:cNvPr id="13" name="Freeform 14">
              <a:extLst>
                <a:ext uri="{FF2B5EF4-FFF2-40B4-BE49-F238E27FC236}">
                  <a16:creationId xmlns:a16="http://schemas.microsoft.com/office/drawing/2014/main" id="{05F2A500-948A-4310-A962-0848F1765E86}"/>
                </a:ext>
              </a:extLst>
            </p:cNvPr>
            <p:cNvSpPr>
              <a:spLocks/>
            </p:cNvSpPr>
            <p:nvPr/>
          </p:nvSpPr>
          <p:spPr bwMode="auto">
            <a:xfrm>
              <a:off x="8680158" y="4256252"/>
              <a:ext cx="449640" cy="427897"/>
            </a:xfrm>
            <a:custGeom>
              <a:avLst/>
              <a:gdLst>
                <a:gd name="T0" fmla="*/ 2147483647 w 1284"/>
                <a:gd name="T1" fmla="*/ 2147483647 h 1222"/>
                <a:gd name="T2" fmla="*/ 2147483647 w 1284"/>
                <a:gd name="T3" fmla="*/ 2147483647 h 1222"/>
                <a:gd name="T4" fmla="*/ 2147483647 w 1284"/>
                <a:gd name="T5" fmla="*/ 2147483647 h 1222"/>
                <a:gd name="T6" fmla="*/ 2147483647 w 1284"/>
                <a:gd name="T7" fmla="*/ 2147483647 h 1222"/>
                <a:gd name="T8" fmla="*/ 2147483647 w 1284"/>
                <a:gd name="T9" fmla="*/ 2147483647 h 1222"/>
                <a:gd name="T10" fmla="*/ 2147483647 w 1284"/>
                <a:gd name="T11" fmla="*/ 2147483647 h 1222"/>
                <a:gd name="T12" fmla="*/ 2147483647 w 1284"/>
                <a:gd name="T13" fmla="*/ 2147483647 h 1222"/>
                <a:gd name="T14" fmla="*/ 944748260 w 1284"/>
                <a:gd name="T15" fmla="*/ 2147483647 h 1222"/>
                <a:gd name="T16" fmla="*/ 42920654 w 1284"/>
                <a:gd name="T17" fmla="*/ 2147483647 h 1222"/>
                <a:gd name="T18" fmla="*/ 687100611 w 1284"/>
                <a:gd name="T19" fmla="*/ 2147483647 h 1222"/>
                <a:gd name="T20" fmla="*/ 2147483647 w 1284"/>
                <a:gd name="T21" fmla="*/ 2147483647 h 1222"/>
                <a:gd name="T22" fmla="*/ 2147483647 w 1284"/>
                <a:gd name="T23" fmla="*/ 2147483647 h 1222"/>
                <a:gd name="T24" fmla="*/ 2147483647 w 1284"/>
                <a:gd name="T25" fmla="*/ 2147483647 h 1222"/>
                <a:gd name="T26" fmla="*/ 2147483647 w 1284"/>
                <a:gd name="T27" fmla="*/ 2147483647 h 1222"/>
                <a:gd name="T28" fmla="*/ 2147483647 w 1284"/>
                <a:gd name="T29" fmla="*/ 300524076 h 1222"/>
                <a:gd name="T30" fmla="*/ 2147483647 w 1284"/>
                <a:gd name="T31" fmla="*/ 0 h 1222"/>
                <a:gd name="T32" fmla="*/ 2147483647 w 1284"/>
                <a:gd name="T33" fmla="*/ 772828945 h 1222"/>
                <a:gd name="T34" fmla="*/ 2147483647 w 1284"/>
                <a:gd name="T35" fmla="*/ 2147483647 h 1222"/>
                <a:gd name="T36" fmla="*/ 2147483647 w 1284"/>
                <a:gd name="T37" fmla="*/ 2147483647 h 1222"/>
                <a:gd name="T38" fmla="*/ 2147483647 w 1284"/>
                <a:gd name="T39" fmla="*/ 2147483647 h 1222"/>
                <a:gd name="T40" fmla="*/ 2147483647 w 1284"/>
                <a:gd name="T41" fmla="*/ 2147483647 h 1222"/>
                <a:gd name="T42" fmla="*/ 2147483647 w 1284"/>
                <a:gd name="T43" fmla="*/ 2147483647 h 1222"/>
                <a:gd name="T44" fmla="*/ 2147483647 w 1284"/>
                <a:gd name="T45" fmla="*/ 2147483647 h 1222"/>
                <a:gd name="T46" fmla="*/ 2147483647 w 1284"/>
                <a:gd name="T47" fmla="*/ 2147483647 h 12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84"/>
                <a:gd name="T73" fmla="*/ 0 h 1222"/>
                <a:gd name="T74" fmla="*/ 1284 w 1284"/>
                <a:gd name="T75" fmla="*/ 1222 h 122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84" h="1222">
                  <a:moveTo>
                    <a:pt x="303" y="1222"/>
                  </a:moveTo>
                  <a:cubicBezTo>
                    <a:pt x="299" y="1222"/>
                    <a:pt x="295" y="1221"/>
                    <a:pt x="291" y="1220"/>
                  </a:cubicBezTo>
                  <a:cubicBezTo>
                    <a:pt x="277" y="1216"/>
                    <a:pt x="266" y="1206"/>
                    <a:pt x="261" y="1192"/>
                  </a:cubicBezTo>
                  <a:cubicBezTo>
                    <a:pt x="251" y="1165"/>
                    <a:pt x="238" y="1132"/>
                    <a:pt x="222" y="1092"/>
                  </a:cubicBezTo>
                  <a:cubicBezTo>
                    <a:pt x="219" y="1087"/>
                    <a:pt x="194" y="1030"/>
                    <a:pt x="194" y="1030"/>
                  </a:cubicBezTo>
                  <a:cubicBezTo>
                    <a:pt x="156" y="941"/>
                    <a:pt x="122" y="877"/>
                    <a:pt x="89" y="835"/>
                  </a:cubicBezTo>
                  <a:cubicBezTo>
                    <a:pt x="89" y="835"/>
                    <a:pt x="89" y="835"/>
                    <a:pt x="89" y="835"/>
                  </a:cubicBezTo>
                  <a:cubicBezTo>
                    <a:pt x="69" y="808"/>
                    <a:pt x="46" y="787"/>
                    <a:pt x="22" y="772"/>
                  </a:cubicBezTo>
                  <a:cubicBezTo>
                    <a:pt x="10" y="764"/>
                    <a:pt x="3" y="751"/>
                    <a:pt x="1" y="737"/>
                  </a:cubicBezTo>
                  <a:cubicBezTo>
                    <a:pt x="0" y="723"/>
                    <a:pt x="6" y="709"/>
                    <a:pt x="16" y="700"/>
                  </a:cubicBezTo>
                  <a:cubicBezTo>
                    <a:pt x="73" y="648"/>
                    <a:pt x="128" y="623"/>
                    <a:pt x="178" y="623"/>
                  </a:cubicBezTo>
                  <a:cubicBezTo>
                    <a:pt x="232" y="623"/>
                    <a:pt x="289" y="690"/>
                    <a:pt x="351" y="829"/>
                  </a:cubicBezTo>
                  <a:cubicBezTo>
                    <a:pt x="372" y="876"/>
                    <a:pt x="372" y="876"/>
                    <a:pt x="372" y="876"/>
                  </a:cubicBezTo>
                  <a:cubicBezTo>
                    <a:pt x="479" y="699"/>
                    <a:pt x="616" y="527"/>
                    <a:pt x="777" y="363"/>
                  </a:cubicBezTo>
                  <a:cubicBezTo>
                    <a:pt x="922" y="217"/>
                    <a:pt x="1067" y="97"/>
                    <a:pt x="1209" y="7"/>
                  </a:cubicBezTo>
                  <a:cubicBezTo>
                    <a:pt x="1216" y="2"/>
                    <a:pt x="1225" y="0"/>
                    <a:pt x="1233" y="0"/>
                  </a:cubicBezTo>
                  <a:cubicBezTo>
                    <a:pt x="1247" y="0"/>
                    <a:pt x="1261" y="6"/>
                    <a:pt x="1270" y="18"/>
                  </a:cubicBezTo>
                  <a:cubicBezTo>
                    <a:pt x="1284" y="38"/>
                    <a:pt x="1280" y="65"/>
                    <a:pt x="1262" y="80"/>
                  </a:cubicBezTo>
                  <a:cubicBezTo>
                    <a:pt x="1141" y="182"/>
                    <a:pt x="1009" y="325"/>
                    <a:pt x="868" y="506"/>
                  </a:cubicBezTo>
                  <a:cubicBezTo>
                    <a:pt x="706" y="712"/>
                    <a:pt x="579" y="910"/>
                    <a:pt x="490" y="1094"/>
                  </a:cubicBezTo>
                  <a:cubicBezTo>
                    <a:pt x="487" y="1101"/>
                    <a:pt x="482" y="1107"/>
                    <a:pt x="475" y="1111"/>
                  </a:cubicBezTo>
                  <a:cubicBezTo>
                    <a:pt x="413" y="1154"/>
                    <a:pt x="413" y="1154"/>
                    <a:pt x="413" y="1154"/>
                  </a:cubicBezTo>
                  <a:cubicBezTo>
                    <a:pt x="381" y="1175"/>
                    <a:pt x="354" y="1195"/>
                    <a:pt x="331" y="1212"/>
                  </a:cubicBezTo>
                  <a:cubicBezTo>
                    <a:pt x="323" y="1219"/>
                    <a:pt x="313" y="1222"/>
                    <a:pt x="303" y="1222"/>
                  </a:cubicBezTo>
                  <a:close/>
                </a:path>
              </a:pathLst>
            </a:custGeom>
            <a:solidFill>
              <a:schemeClr val="bg2"/>
            </a:solidFill>
            <a:ln w="9525">
              <a:noFill/>
              <a:round/>
              <a:headEnd/>
              <a:tailEnd/>
            </a:ln>
          </p:spPr>
          <p:txBody>
            <a:bodyPr/>
            <a:lstStyle/>
            <a:p>
              <a:pPr fontAlgn="base">
                <a:spcBef>
                  <a:spcPct val="0"/>
                </a:spcBef>
                <a:spcAft>
                  <a:spcPct val="0"/>
                </a:spcAft>
              </a:pPr>
              <a:endParaRPr lang="en-US">
                <a:solidFill>
                  <a:srgbClr val="000000"/>
                </a:solidFill>
                <a:cs typeface="Arial" charset="0"/>
              </a:endParaRPr>
            </a:p>
          </p:txBody>
        </p:sp>
      </p:grpSp>
      <p:pic>
        <p:nvPicPr>
          <p:cNvPr id="6" name="Picture 5">
            <a:extLst>
              <a:ext uri="{FF2B5EF4-FFF2-40B4-BE49-F238E27FC236}">
                <a16:creationId xmlns:a16="http://schemas.microsoft.com/office/drawing/2014/main" id="{43F22596-E591-400A-BE83-C432C9B43D9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753592" y="790673"/>
            <a:ext cx="5146076" cy="3015279"/>
          </a:xfrm>
          <a:prstGeom prst="rect">
            <a:avLst/>
          </a:prstGeom>
          <a:ln>
            <a:solidFill>
              <a:srgbClr val="000000"/>
            </a:solidFill>
          </a:ln>
        </p:spPr>
      </p:pic>
      <p:sp>
        <p:nvSpPr>
          <p:cNvPr id="12" name="Rectangle 11">
            <a:extLst>
              <a:ext uri="{FF2B5EF4-FFF2-40B4-BE49-F238E27FC236}">
                <a16:creationId xmlns:a16="http://schemas.microsoft.com/office/drawing/2014/main" id="{BB1224D6-847D-4E5F-8670-2C9B09F4BD67}"/>
              </a:ext>
            </a:extLst>
          </p:cNvPr>
          <p:cNvSpPr/>
          <p:nvPr/>
        </p:nvSpPr>
        <p:spPr>
          <a:xfrm>
            <a:off x="1408916" y="1044447"/>
            <a:ext cx="544962" cy="483507"/>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EC3B9DE-431F-42AA-9326-1895155A5918}"/>
              </a:ext>
            </a:extLst>
          </p:cNvPr>
          <p:cNvSpPr/>
          <p:nvPr/>
        </p:nvSpPr>
        <p:spPr>
          <a:xfrm>
            <a:off x="4018852" y="2209013"/>
            <a:ext cx="1774226" cy="354111"/>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F67B884-4D00-4579-96FD-FD6283094E26}"/>
              </a:ext>
            </a:extLst>
          </p:cNvPr>
          <p:cNvSpPr/>
          <p:nvPr/>
        </p:nvSpPr>
        <p:spPr>
          <a:xfrm>
            <a:off x="7931989" y="2793880"/>
            <a:ext cx="752655" cy="752655"/>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7EF582B8-93B3-4B51-BE88-D9D0EBFA623E}"/>
              </a:ext>
            </a:extLst>
          </p:cNvPr>
          <p:cNvSpPr>
            <a:spLocks noGrp="1"/>
          </p:cNvSpPr>
          <p:nvPr>
            <p:ph type="sldNum" sz="quarter" idx="12"/>
          </p:nvPr>
        </p:nvSpPr>
        <p:spPr/>
        <p:txBody>
          <a:bodyPr/>
          <a:lstStyle/>
          <a:p>
            <a:pPr>
              <a:defRPr/>
            </a:pPr>
            <a:fld id="{D9473D70-D65D-4B22-8EB6-2B57C36F98AC}" type="slidenum">
              <a:rPr lang="en-US" smtClean="0"/>
              <a:pPr>
                <a:defRPr/>
              </a:pPr>
              <a:t>25</a:t>
            </a:fld>
            <a:endParaRPr lang="en-US" dirty="0"/>
          </a:p>
        </p:txBody>
      </p:sp>
    </p:spTree>
  </p:cSld>
  <p:clrMapOvr>
    <a:masterClrMapping/>
  </p:clrMapOvr>
  <p:transition advClick="0" advTm="7098"/>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2290F17C-00FC-406C-8AB5-497A02019908}"/>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686691" y="1035212"/>
            <a:ext cx="3031965" cy="1776542"/>
          </a:xfrm>
          <a:prstGeom prst="rect">
            <a:avLst/>
          </a:prstGeom>
          <a:ln>
            <a:solidFill>
              <a:srgbClr val="000000"/>
            </a:solidFill>
          </a:ln>
        </p:spPr>
      </p:pic>
      <p:pic>
        <p:nvPicPr>
          <p:cNvPr id="3" name="Picture 2">
            <a:extLst>
              <a:ext uri="{FF2B5EF4-FFF2-40B4-BE49-F238E27FC236}">
                <a16:creationId xmlns:a16="http://schemas.microsoft.com/office/drawing/2014/main" id="{A02FACD3-E19D-40A6-A261-BE360C84E91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959925" y="2067546"/>
            <a:ext cx="2971754" cy="1741263"/>
          </a:xfrm>
          <a:prstGeom prst="rect">
            <a:avLst/>
          </a:prstGeom>
          <a:ln>
            <a:solidFill>
              <a:srgbClr val="000000"/>
            </a:solidFill>
          </a:ln>
        </p:spPr>
      </p:pic>
      <p:sp>
        <p:nvSpPr>
          <p:cNvPr id="10" name="TextBox 9"/>
          <p:cNvSpPr txBox="1"/>
          <p:nvPr/>
        </p:nvSpPr>
        <p:spPr bwMode="auto">
          <a:xfrm>
            <a:off x="2475037" y="4154368"/>
            <a:ext cx="138564" cy="484748"/>
          </a:xfrm>
          <a:prstGeom prst="rect">
            <a:avLst/>
          </a:prstGeom>
          <a:noFill/>
          <a:ln>
            <a:miter lim="800000"/>
            <a:headEnd/>
            <a:tailEnd/>
          </a:ln>
        </p:spPr>
        <p:txBody>
          <a:bodyPr vert="horz" wrap="none" lIns="68580" tIns="34290" rIns="68580" bIns="34290" numCol="1" rtlCol="0" anchorCtr="0" compatLnSpc="1">
            <a:prstTxWarp prst="textNoShape">
              <a:avLst/>
            </a:prstTxWarp>
            <a:spAutoFit/>
          </a:bodyPr>
          <a:lstStyle/>
          <a:p>
            <a:pPr defTabSz="342892"/>
            <a:endParaRPr kumimoji="1" lang="en-US" sz="2700" dirty="0">
              <a:solidFill>
                <a:schemeClr val="bg1"/>
              </a:solidFill>
              <a:ea typeface="+mj-ea"/>
              <a:cs typeface="ＭＳ Ｐゴシック" charset="0"/>
            </a:endParaRPr>
          </a:p>
        </p:txBody>
      </p:sp>
      <p:pic>
        <p:nvPicPr>
          <p:cNvPr id="7170" name="Picture 2"/>
          <p:cNvPicPr>
            <a:picLocks noChangeAspect="1" noChangeArrowheads="1"/>
          </p:cNvPicPr>
          <p:nvPr/>
        </p:nvPicPr>
        <p:blipFill>
          <a:blip r:embed="rId4" cstate="print"/>
          <a:srcRect/>
          <a:stretch>
            <a:fillRect/>
          </a:stretch>
        </p:blipFill>
        <p:spPr bwMode="auto">
          <a:xfrm>
            <a:off x="4529692" y="3046327"/>
            <a:ext cx="2943775" cy="1776542"/>
          </a:xfrm>
          <a:prstGeom prst="rect">
            <a:avLst/>
          </a:prstGeom>
          <a:noFill/>
          <a:ln w="9525">
            <a:solidFill>
              <a:srgbClr val="000000"/>
            </a:solidFill>
            <a:miter lim="800000"/>
            <a:headEnd/>
            <a:tailEnd/>
          </a:ln>
        </p:spPr>
      </p:pic>
      <p:sp>
        <p:nvSpPr>
          <p:cNvPr id="16" name="Rectangle 4"/>
          <p:cNvSpPr>
            <a:spLocks noChangeArrowheads="1"/>
          </p:cNvSpPr>
          <p:nvPr/>
        </p:nvSpPr>
        <p:spPr bwMode="auto">
          <a:xfrm>
            <a:off x="1809221" y="1893345"/>
            <a:ext cx="1050604" cy="165028"/>
          </a:xfrm>
          <a:prstGeom prst="rect">
            <a:avLst/>
          </a:prstGeom>
          <a:noFill/>
          <a:ln w="28575">
            <a:solidFill>
              <a:schemeClr val="accent1"/>
            </a:solidFill>
            <a:miter lim="800000"/>
            <a:headEnd/>
            <a:tailEnd/>
          </a:ln>
        </p:spPr>
        <p:txBody>
          <a:bodyPr wrap="none" anchor="ctr"/>
          <a:lstStyle/>
          <a:p>
            <a:endParaRPr lang="fr-FR"/>
          </a:p>
        </p:txBody>
      </p:sp>
      <p:sp>
        <p:nvSpPr>
          <p:cNvPr id="17" name="Rectangle 16"/>
          <p:cNvSpPr/>
          <p:nvPr/>
        </p:nvSpPr>
        <p:spPr>
          <a:xfrm>
            <a:off x="1793174" y="1380508"/>
            <a:ext cx="320634" cy="356260"/>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8" name="Freeform 27"/>
          <p:cNvSpPr>
            <a:spLocks/>
          </p:cNvSpPr>
          <p:nvPr/>
        </p:nvSpPr>
        <p:spPr bwMode="auto">
          <a:xfrm rot="3950619">
            <a:off x="1804427" y="1884484"/>
            <a:ext cx="1375423" cy="722238"/>
          </a:xfrm>
          <a:custGeom>
            <a:avLst/>
            <a:gdLst>
              <a:gd name="T0" fmla="*/ 365 w 1358"/>
              <a:gd name="T1" fmla="*/ 1032 h 1148"/>
              <a:gd name="T2" fmla="*/ 589 w 1358"/>
              <a:gd name="T3" fmla="*/ 506 h 1148"/>
              <a:gd name="T4" fmla="*/ 1080 w 1358"/>
              <a:gd name="T5" fmla="*/ 246 h 1148"/>
              <a:gd name="T6" fmla="*/ 1287 w 1358"/>
              <a:gd name="T7" fmla="*/ 115 h 1148"/>
              <a:gd name="T8" fmla="*/ 1313 w 1358"/>
              <a:gd name="T9" fmla="*/ 146 h 1148"/>
              <a:gd name="T10" fmla="*/ 1358 w 1358"/>
              <a:gd name="T11" fmla="*/ 0 h 1148"/>
              <a:gd name="T12" fmla="*/ 1194 w 1358"/>
              <a:gd name="T13" fmla="*/ 4 h 1148"/>
              <a:gd name="T14" fmla="*/ 1227 w 1358"/>
              <a:gd name="T15" fmla="*/ 44 h 1148"/>
              <a:gd name="T16" fmla="*/ 806 w 1358"/>
              <a:gd name="T17" fmla="*/ 241 h 1148"/>
              <a:gd name="T18" fmla="*/ 475 w 1358"/>
              <a:gd name="T19" fmla="*/ 742 h 1148"/>
              <a:gd name="T20" fmla="*/ 0 w 1358"/>
              <a:gd name="T21" fmla="*/ 1061 h 1148"/>
              <a:gd name="T22" fmla="*/ 365 w 1358"/>
              <a:gd name="T23" fmla="*/ 1032 h 1148"/>
              <a:gd name="connsiteX0" fmla="*/ 1140 w 8452"/>
              <a:gd name="connsiteY0" fmla="*/ 8990 h 9254"/>
              <a:gd name="connsiteX1" fmla="*/ 2789 w 8452"/>
              <a:gd name="connsiteY1" fmla="*/ 4408 h 9254"/>
              <a:gd name="connsiteX2" fmla="*/ 6405 w 8452"/>
              <a:gd name="connsiteY2" fmla="*/ 2143 h 9254"/>
              <a:gd name="connsiteX3" fmla="*/ 7929 w 8452"/>
              <a:gd name="connsiteY3" fmla="*/ 1002 h 9254"/>
              <a:gd name="connsiteX4" fmla="*/ 8121 w 8452"/>
              <a:gd name="connsiteY4" fmla="*/ 1272 h 9254"/>
              <a:gd name="connsiteX5" fmla="*/ 8452 w 8452"/>
              <a:gd name="connsiteY5" fmla="*/ 0 h 9254"/>
              <a:gd name="connsiteX6" fmla="*/ 7244 w 8452"/>
              <a:gd name="connsiteY6" fmla="*/ 35 h 9254"/>
              <a:gd name="connsiteX7" fmla="*/ 7487 w 8452"/>
              <a:gd name="connsiteY7" fmla="*/ 383 h 9254"/>
              <a:gd name="connsiteX8" fmla="*/ 4387 w 8452"/>
              <a:gd name="connsiteY8" fmla="*/ 2099 h 9254"/>
              <a:gd name="connsiteX9" fmla="*/ 1950 w 8452"/>
              <a:gd name="connsiteY9" fmla="*/ 6463 h 9254"/>
              <a:gd name="connsiteX10" fmla="*/ 9 w 8452"/>
              <a:gd name="connsiteY10" fmla="*/ 7797 h 9254"/>
              <a:gd name="connsiteX11" fmla="*/ 1140 w 8452"/>
              <a:gd name="connsiteY11" fmla="*/ 8990 h 9254"/>
              <a:gd name="connsiteX0" fmla="*/ 1338 w 9989"/>
              <a:gd name="connsiteY0" fmla="*/ 9715 h 9715"/>
              <a:gd name="connsiteX1" fmla="*/ 3289 w 9989"/>
              <a:gd name="connsiteY1" fmla="*/ 4763 h 9715"/>
              <a:gd name="connsiteX2" fmla="*/ 7567 w 9989"/>
              <a:gd name="connsiteY2" fmla="*/ 2316 h 9715"/>
              <a:gd name="connsiteX3" fmla="*/ 9370 w 9989"/>
              <a:gd name="connsiteY3" fmla="*/ 1083 h 9715"/>
              <a:gd name="connsiteX4" fmla="*/ 9597 w 9989"/>
              <a:gd name="connsiteY4" fmla="*/ 1375 h 9715"/>
              <a:gd name="connsiteX5" fmla="*/ 9989 w 9989"/>
              <a:gd name="connsiteY5" fmla="*/ 0 h 9715"/>
              <a:gd name="connsiteX6" fmla="*/ 8560 w 9989"/>
              <a:gd name="connsiteY6" fmla="*/ 38 h 9715"/>
              <a:gd name="connsiteX7" fmla="*/ 8847 w 9989"/>
              <a:gd name="connsiteY7" fmla="*/ 414 h 9715"/>
              <a:gd name="connsiteX8" fmla="*/ 5179 w 9989"/>
              <a:gd name="connsiteY8" fmla="*/ 2268 h 9715"/>
              <a:gd name="connsiteX9" fmla="*/ 2296 w 9989"/>
              <a:gd name="connsiteY9" fmla="*/ 6984 h 9715"/>
              <a:gd name="connsiteX10" fmla="*/ 0 w 9989"/>
              <a:gd name="connsiteY10" fmla="*/ 8426 h 9715"/>
              <a:gd name="connsiteX11" fmla="*/ 1338 w 9989"/>
              <a:gd name="connsiteY11" fmla="*/ 9715 h 9715"/>
              <a:gd name="connsiteX0" fmla="*/ 2232 w 10000"/>
              <a:gd name="connsiteY0" fmla="*/ 9273 h 9327"/>
              <a:gd name="connsiteX1" fmla="*/ 3293 w 10000"/>
              <a:gd name="connsiteY1" fmla="*/ 4903 h 9327"/>
              <a:gd name="connsiteX2" fmla="*/ 7575 w 10000"/>
              <a:gd name="connsiteY2" fmla="*/ 2384 h 9327"/>
              <a:gd name="connsiteX3" fmla="*/ 9380 w 10000"/>
              <a:gd name="connsiteY3" fmla="*/ 1115 h 9327"/>
              <a:gd name="connsiteX4" fmla="*/ 9608 w 10000"/>
              <a:gd name="connsiteY4" fmla="*/ 1415 h 9327"/>
              <a:gd name="connsiteX5" fmla="*/ 10000 w 10000"/>
              <a:gd name="connsiteY5" fmla="*/ 0 h 9327"/>
              <a:gd name="connsiteX6" fmla="*/ 8569 w 10000"/>
              <a:gd name="connsiteY6" fmla="*/ 39 h 9327"/>
              <a:gd name="connsiteX7" fmla="*/ 8857 w 10000"/>
              <a:gd name="connsiteY7" fmla="*/ 426 h 9327"/>
              <a:gd name="connsiteX8" fmla="*/ 5185 w 10000"/>
              <a:gd name="connsiteY8" fmla="*/ 2335 h 9327"/>
              <a:gd name="connsiteX9" fmla="*/ 2299 w 10000"/>
              <a:gd name="connsiteY9" fmla="*/ 7189 h 9327"/>
              <a:gd name="connsiteX10" fmla="*/ 0 w 10000"/>
              <a:gd name="connsiteY10" fmla="*/ 8673 h 9327"/>
              <a:gd name="connsiteX11" fmla="*/ 2232 w 10000"/>
              <a:gd name="connsiteY11" fmla="*/ 9273 h 9327"/>
              <a:gd name="connsiteX0" fmla="*/ 2232 w 10000"/>
              <a:gd name="connsiteY0" fmla="*/ 9942 h 10000"/>
              <a:gd name="connsiteX1" fmla="*/ 3293 w 10000"/>
              <a:gd name="connsiteY1" fmla="*/ 5257 h 10000"/>
              <a:gd name="connsiteX2" fmla="*/ 7575 w 10000"/>
              <a:gd name="connsiteY2" fmla="*/ 2556 h 10000"/>
              <a:gd name="connsiteX3" fmla="*/ 9380 w 10000"/>
              <a:gd name="connsiteY3" fmla="*/ 1195 h 10000"/>
              <a:gd name="connsiteX4" fmla="*/ 9608 w 10000"/>
              <a:gd name="connsiteY4" fmla="*/ 1517 h 10000"/>
              <a:gd name="connsiteX5" fmla="*/ 10000 w 10000"/>
              <a:gd name="connsiteY5" fmla="*/ 0 h 10000"/>
              <a:gd name="connsiteX6" fmla="*/ 8569 w 10000"/>
              <a:gd name="connsiteY6" fmla="*/ 42 h 10000"/>
              <a:gd name="connsiteX7" fmla="*/ 8857 w 10000"/>
              <a:gd name="connsiteY7" fmla="*/ 457 h 10000"/>
              <a:gd name="connsiteX8" fmla="*/ 5185 w 10000"/>
              <a:gd name="connsiteY8" fmla="*/ 2503 h 10000"/>
              <a:gd name="connsiteX9" fmla="*/ 2299 w 10000"/>
              <a:gd name="connsiteY9" fmla="*/ 7708 h 10000"/>
              <a:gd name="connsiteX10" fmla="*/ 0 w 10000"/>
              <a:gd name="connsiteY10" fmla="*/ 9299 h 10000"/>
              <a:gd name="connsiteX11" fmla="*/ 2232 w 10000"/>
              <a:gd name="connsiteY11" fmla="*/ 9942 h 10000"/>
              <a:gd name="connsiteX0" fmla="*/ 2133 w 9901"/>
              <a:gd name="connsiteY0" fmla="*/ 9942 h 10088"/>
              <a:gd name="connsiteX1" fmla="*/ 3194 w 9901"/>
              <a:gd name="connsiteY1" fmla="*/ 5257 h 10088"/>
              <a:gd name="connsiteX2" fmla="*/ 7476 w 9901"/>
              <a:gd name="connsiteY2" fmla="*/ 2556 h 10088"/>
              <a:gd name="connsiteX3" fmla="*/ 9281 w 9901"/>
              <a:gd name="connsiteY3" fmla="*/ 1195 h 10088"/>
              <a:gd name="connsiteX4" fmla="*/ 9509 w 9901"/>
              <a:gd name="connsiteY4" fmla="*/ 1517 h 10088"/>
              <a:gd name="connsiteX5" fmla="*/ 9901 w 9901"/>
              <a:gd name="connsiteY5" fmla="*/ 0 h 10088"/>
              <a:gd name="connsiteX6" fmla="*/ 8470 w 9901"/>
              <a:gd name="connsiteY6" fmla="*/ 42 h 10088"/>
              <a:gd name="connsiteX7" fmla="*/ 8758 w 9901"/>
              <a:gd name="connsiteY7" fmla="*/ 457 h 10088"/>
              <a:gd name="connsiteX8" fmla="*/ 5086 w 9901"/>
              <a:gd name="connsiteY8" fmla="*/ 2503 h 10088"/>
              <a:gd name="connsiteX9" fmla="*/ 2200 w 9901"/>
              <a:gd name="connsiteY9" fmla="*/ 7708 h 10088"/>
              <a:gd name="connsiteX10" fmla="*/ 0 w 9901"/>
              <a:gd name="connsiteY10" fmla="*/ 9464 h 10088"/>
              <a:gd name="connsiteX11" fmla="*/ 2133 w 9901"/>
              <a:gd name="connsiteY11" fmla="*/ 9942 h 10088"/>
              <a:gd name="connsiteX0" fmla="*/ 2154 w 10000"/>
              <a:gd name="connsiteY0" fmla="*/ 9855 h 9882"/>
              <a:gd name="connsiteX1" fmla="*/ 3226 w 10000"/>
              <a:gd name="connsiteY1" fmla="*/ 5211 h 9882"/>
              <a:gd name="connsiteX2" fmla="*/ 7551 w 10000"/>
              <a:gd name="connsiteY2" fmla="*/ 2534 h 9882"/>
              <a:gd name="connsiteX3" fmla="*/ 9374 w 10000"/>
              <a:gd name="connsiteY3" fmla="*/ 1185 h 9882"/>
              <a:gd name="connsiteX4" fmla="*/ 9604 w 10000"/>
              <a:gd name="connsiteY4" fmla="*/ 1504 h 9882"/>
              <a:gd name="connsiteX5" fmla="*/ 10000 w 10000"/>
              <a:gd name="connsiteY5" fmla="*/ 0 h 9882"/>
              <a:gd name="connsiteX6" fmla="*/ 8555 w 10000"/>
              <a:gd name="connsiteY6" fmla="*/ 42 h 9882"/>
              <a:gd name="connsiteX7" fmla="*/ 8846 w 10000"/>
              <a:gd name="connsiteY7" fmla="*/ 453 h 9882"/>
              <a:gd name="connsiteX8" fmla="*/ 5137 w 10000"/>
              <a:gd name="connsiteY8" fmla="*/ 2481 h 9882"/>
              <a:gd name="connsiteX9" fmla="*/ 2222 w 10000"/>
              <a:gd name="connsiteY9" fmla="*/ 7641 h 9882"/>
              <a:gd name="connsiteX10" fmla="*/ 0 w 10000"/>
              <a:gd name="connsiteY10" fmla="*/ 9381 h 9882"/>
              <a:gd name="connsiteX11" fmla="*/ 2154 w 10000"/>
              <a:gd name="connsiteY11" fmla="*/ 9855 h 9882"/>
              <a:gd name="connsiteX0" fmla="*/ 1894 w 10000"/>
              <a:gd name="connsiteY0" fmla="*/ 9902 h 9932"/>
              <a:gd name="connsiteX1" fmla="*/ 3226 w 10000"/>
              <a:gd name="connsiteY1" fmla="*/ 5273 h 9932"/>
              <a:gd name="connsiteX2" fmla="*/ 7551 w 10000"/>
              <a:gd name="connsiteY2" fmla="*/ 2564 h 9932"/>
              <a:gd name="connsiteX3" fmla="*/ 9374 w 10000"/>
              <a:gd name="connsiteY3" fmla="*/ 1199 h 9932"/>
              <a:gd name="connsiteX4" fmla="*/ 9604 w 10000"/>
              <a:gd name="connsiteY4" fmla="*/ 1522 h 9932"/>
              <a:gd name="connsiteX5" fmla="*/ 10000 w 10000"/>
              <a:gd name="connsiteY5" fmla="*/ 0 h 9932"/>
              <a:gd name="connsiteX6" fmla="*/ 8555 w 10000"/>
              <a:gd name="connsiteY6" fmla="*/ 43 h 9932"/>
              <a:gd name="connsiteX7" fmla="*/ 8846 w 10000"/>
              <a:gd name="connsiteY7" fmla="*/ 458 h 9932"/>
              <a:gd name="connsiteX8" fmla="*/ 5137 w 10000"/>
              <a:gd name="connsiteY8" fmla="*/ 2511 h 9932"/>
              <a:gd name="connsiteX9" fmla="*/ 2222 w 10000"/>
              <a:gd name="connsiteY9" fmla="*/ 7732 h 9932"/>
              <a:gd name="connsiteX10" fmla="*/ 0 w 10000"/>
              <a:gd name="connsiteY10" fmla="*/ 9493 h 9932"/>
              <a:gd name="connsiteX11" fmla="*/ 1894 w 10000"/>
              <a:gd name="connsiteY11" fmla="*/ 9902 h 9932"/>
              <a:gd name="connsiteX0" fmla="*/ 1894 w 10000"/>
              <a:gd name="connsiteY0" fmla="*/ 9970 h 10000"/>
              <a:gd name="connsiteX1" fmla="*/ 3226 w 10000"/>
              <a:gd name="connsiteY1" fmla="*/ 5309 h 10000"/>
              <a:gd name="connsiteX2" fmla="*/ 7551 w 10000"/>
              <a:gd name="connsiteY2" fmla="*/ 2582 h 10000"/>
              <a:gd name="connsiteX3" fmla="*/ 9374 w 10000"/>
              <a:gd name="connsiteY3" fmla="*/ 1207 h 10000"/>
              <a:gd name="connsiteX4" fmla="*/ 9604 w 10000"/>
              <a:gd name="connsiteY4" fmla="*/ 1532 h 10000"/>
              <a:gd name="connsiteX5" fmla="*/ 10000 w 10000"/>
              <a:gd name="connsiteY5" fmla="*/ 0 h 10000"/>
              <a:gd name="connsiteX6" fmla="*/ 8555 w 10000"/>
              <a:gd name="connsiteY6" fmla="*/ 43 h 10000"/>
              <a:gd name="connsiteX7" fmla="*/ 8846 w 10000"/>
              <a:gd name="connsiteY7" fmla="*/ 461 h 10000"/>
              <a:gd name="connsiteX8" fmla="*/ 5137 w 10000"/>
              <a:gd name="connsiteY8" fmla="*/ 2528 h 10000"/>
              <a:gd name="connsiteX9" fmla="*/ 2222 w 10000"/>
              <a:gd name="connsiteY9" fmla="*/ 7785 h 10000"/>
              <a:gd name="connsiteX10" fmla="*/ 0 w 10000"/>
              <a:gd name="connsiteY10" fmla="*/ 9558 h 10000"/>
              <a:gd name="connsiteX11" fmla="*/ 1894 w 10000"/>
              <a:gd name="connsiteY11" fmla="*/ 9970 h 10000"/>
              <a:gd name="connsiteX0" fmla="*/ 1894 w 10000"/>
              <a:gd name="connsiteY0" fmla="*/ 9970 h 10000"/>
              <a:gd name="connsiteX1" fmla="*/ 3226 w 10000"/>
              <a:gd name="connsiteY1" fmla="*/ 5309 h 10000"/>
              <a:gd name="connsiteX2" fmla="*/ 7551 w 10000"/>
              <a:gd name="connsiteY2" fmla="*/ 2582 h 10000"/>
              <a:gd name="connsiteX3" fmla="*/ 9374 w 10000"/>
              <a:gd name="connsiteY3" fmla="*/ 1207 h 10000"/>
              <a:gd name="connsiteX4" fmla="*/ 9604 w 10000"/>
              <a:gd name="connsiteY4" fmla="*/ 1532 h 10000"/>
              <a:gd name="connsiteX5" fmla="*/ 10000 w 10000"/>
              <a:gd name="connsiteY5" fmla="*/ 0 h 10000"/>
              <a:gd name="connsiteX6" fmla="*/ 8555 w 10000"/>
              <a:gd name="connsiteY6" fmla="*/ 43 h 10000"/>
              <a:gd name="connsiteX7" fmla="*/ 8846 w 10000"/>
              <a:gd name="connsiteY7" fmla="*/ 461 h 10000"/>
              <a:gd name="connsiteX8" fmla="*/ 5137 w 10000"/>
              <a:gd name="connsiteY8" fmla="*/ 2528 h 10000"/>
              <a:gd name="connsiteX9" fmla="*/ 2222 w 10000"/>
              <a:gd name="connsiteY9" fmla="*/ 7785 h 10000"/>
              <a:gd name="connsiteX10" fmla="*/ 0 w 10000"/>
              <a:gd name="connsiteY10" fmla="*/ 9558 h 10000"/>
              <a:gd name="connsiteX11" fmla="*/ 1894 w 10000"/>
              <a:gd name="connsiteY11" fmla="*/ 9970 h 10000"/>
              <a:gd name="connsiteX0" fmla="*/ 1894 w 10000"/>
              <a:gd name="connsiteY0" fmla="*/ 9970 h 10000"/>
              <a:gd name="connsiteX1" fmla="*/ 3226 w 10000"/>
              <a:gd name="connsiteY1" fmla="*/ 5309 h 10000"/>
              <a:gd name="connsiteX2" fmla="*/ 7551 w 10000"/>
              <a:gd name="connsiteY2" fmla="*/ 2582 h 10000"/>
              <a:gd name="connsiteX3" fmla="*/ 9374 w 10000"/>
              <a:gd name="connsiteY3" fmla="*/ 1207 h 10000"/>
              <a:gd name="connsiteX4" fmla="*/ 9604 w 10000"/>
              <a:gd name="connsiteY4" fmla="*/ 1532 h 10000"/>
              <a:gd name="connsiteX5" fmla="*/ 10000 w 10000"/>
              <a:gd name="connsiteY5" fmla="*/ 0 h 10000"/>
              <a:gd name="connsiteX6" fmla="*/ 8555 w 10000"/>
              <a:gd name="connsiteY6" fmla="*/ 43 h 10000"/>
              <a:gd name="connsiteX7" fmla="*/ 8846 w 10000"/>
              <a:gd name="connsiteY7" fmla="*/ 461 h 10000"/>
              <a:gd name="connsiteX8" fmla="*/ 5137 w 10000"/>
              <a:gd name="connsiteY8" fmla="*/ 2528 h 10000"/>
              <a:gd name="connsiteX9" fmla="*/ 2242 w 10000"/>
              <a:gd name="connsiteY9" fmla="*/ 8381 h 10000"/>
              <a:gd name="connsiteX10" fmla="*/ 0 w 10000"/>
              <a:gd name="connsiteY10" fmla="*/ 9558 h 10000"/>
              <a:gd name="connsiteX11" fmla="*/ 1894 w 10000"/>
              <a:gd name="connsiteY11" fmla="*/ 9970 h 10000"/>
              <a:gd name="connsiteX0" fmla="*/ 1894 w 10000"/>
              <a:gd name="connsiteY0" fmla="*/ 9970 h 10000"/>
              <a:gd name="connsiteX1" fmla="*/ 3226 w 10000"/>
              <a:gd name="connsiteY1" fmla="*/ 5309 h 10000"/>
              <a:gd name="connsiteX2" fmla="*/ 7551 w 10000"/>
              <a:gd name="connsiteY2" fmla="*/ 2582 h 10000"/>
              <a:gd name="connsiteX3" fmla="*/ 9374 w 10000"/>
              <a:gd name="connsiteY3" fmla="*/ 1207 h 10000"/>
              <a:gd name="connsiteX4" fmla="*/ 9604 w 10000"/>
              <a:gd name="connsiteY4" fmla="*/ 1532 h 10000"/>
              <a:gd name="connsiteX5" fmla="*/ 10000 w 10000"/>
              <a:gd name="connsiteY5" fmla="*/ 0 h 10000"/>
              <a:gd name="connsiteX6" fmla="*/ 8555 w 10000"/>
              <a:gd name="connsiteY6" fmla="*/ 43 h 10000"/>
              <a:gd name="connsiteX7" fmla="*/ 8846 w 10000"/>
              <a:gd name="connsiteY7" fmla="*/ 461 h 10000"/>
              <a:gd name="connsiteX8" fmla="*/ 5137 w 10000"/>
              <a:gd name="connsiteY8" fmla="*/ 2528 h 10000"/>
              <a:gd name="connsiteX9" fmla="*/ 2242 w 10000"/>
              <a:gd name="connsiteY9" fmla="*/ 8381 h 10000"/>
              <a:gd name="connsiteX10" fmla="*/ 0 w 10000"/>
              <a:gd name="connsiteY10" fmla="*/ 9558 h 10000"/>
              <a:gd name="connsiteX11" fmla="*/ 1894 w 10000"/>
              <a:gd name="connsiteY11" fmla="*/ 9970 h 10000"/>
              <a:gd name="connsiteX0" fmla="*/ 1894 w 10000"/>
              <a:gd name="connsiteY0" fmla="*/ 9970 h 10000"/>
              <a:gd name="connsiteX1" fmla="*/ 3226 w 10000"/>
              <a:gd name="connsiteY1" fmla="*/ 5309 h 10000"/>
              <a:gd name="connsiteX2" fmla="*/ 7551 w 10000"/>
              <a:gd name="connsiteY2" fmla="*/ 2582 h 10000"/>
              <a:gd name="connsiteX3" fmla="*/ 9374 w 10000"/>
              <a:gd name="connsiteY3" fmla="*/ 1207 h 10000"/>
              <a:gd name="connsiteX4" fmla="*/ 9604 w 10000"/>
              <a:gd name="connsiteY4" fmla="*/ 1532 h 10000"/>
              <a:gd name="connsiteX5" fmla="*/ 10000 w 10000"/>
              <a:gd name="connsiteY5" fmla="*/ 0 h 10000"/>
              <a:gd name="connsiteX6" fmla="*/ 8555 w 10000"/>
              <a:gd name="connsiteY6" fmla="*/ 43 h 10000"/>
              <a:gd name="connsiteX7" fmla="*/ 8846 w 10000"/>
              <a:gd name="connsiteY7" fmla="*/ 461 h 10000"/>
              <a:gd name="connsiteX8" fmla="*/ 5137 w 10000"/>
              <a:gd name="connsiteY8" fmla="*/ 2528 h 10000"/>
              <a:gd name="connsiteX9" fmla="*/ 2242 w 10000"/>
              <a:gd name="connsiteY9" fmla="*/ 8381 h 10000"/>
              <a:gd name="connsiteX10" fmla="*/ 0 w 10000"/>
              <a:gd name="connsiteY10" fmla="*/ 9558 h 10000"/>
              <a:gd name="connsiteX11" fmla="*/ 1894 w 10000"/>
              <a:gd name="connsiteY11" fmla="*/ 9970 h 10000"/>
              <a:gd name="connsiteX0" fmla="*/ 1894 w 10000"/>
              <a:gd name="connsiteY0" fmla="*/ 9970 h 10000"/>
              <a:gd name="connsiteX1" fmla="*/ 3226 w 10000"/>
              <a:gd name="connsiteY1" fmla="*/ 5309 h 10000"/>
              <a:gd name="connsiteX2" fmla="*/ 7551 w 10000"/>
              <a:gd name="connsiteY2" fmla="*/ 2582 h 10000"/>
              <a:gd name="connsiteX3" fmla="*/ 9374 w 10000"/>
              <a:gd name="connsiteY3" fmla="*/ 1207 h 10000"/>
              <a:gd name="connsiteX4" fmla="*/ 9604 w 10000"/>
              <a:gd name="connsiteY4" fmla="*/ 1532 h 10000"/>
              <a:gd name="connsiteX5" fmla="*/ 10000 w 10000"/>
              <a:gd name="connsiteY5" fmla="*/ 0 h 10000"/>
              <a:gd name="connsiteX6" fmla="*/ 8555 w 10000"/>
              <a:gd name="connsiteY6" fmla="*/ 43 h 10000"/>
              <a:gd name="connsiteX7" fmla="*/ 8846 w 10000"/>
              <a:gd name="connsiteY7" fmla="*/ 461 h 10000"/>
              <a:gd name="connsiteX8" fmla="*/ 5137 w 10000"/>
              <a:gd name="connsiteY8" fmla="*/ 2528 h 10000"/>
              <a:gd name="connsiteX9" fmla="*/ 2242 w 10000"/>
              <a:gd name="connsiteY9" fmla="*/ 8381 h 10000"/>
              <a:gd name="connsiteX10" fmla="*/ 0 w 10000"/>
              <a:gd name="connsiteY10" fmla="*/ 9558 h 10000"/>
              <a:gd name="connsiteX11" fmla="*/ 1894 w 10000"/>
              <a:gd name="connsiteY11" fmla="*/ 9970 h 10000"/>
              <a:gd name="connsiteX0" fmla="*/ 1894 w 10000"/>
              <a:gd name="connsiteY0" fmla="*/ 9970 h 10000"/>
              <a:gd name="connsiteX1" fmla="*/ 3226 w 10000"/>
              <a:gd name="connsiteY1" fmla="*/ 5309 h 10000"/>
              <a:gd name="connsiteX2" fmla="*/ 7631 w 10000"/>
              <a:gd name="connsiteY2" fmla="*/ 2248 h 10000"/>
              <a:gd name="connsiteX3" fmla="*/ 9374 w 10000"/>
              <a:gd name="connsiteY3" fmla="*/ 1207 h 10000"/>
              <a:gd name="connsiteX4" fmla="*/ 9604 w 10000"/>
              <a:gd name="connsiteY4" fmla="*/ 1532 h 10000"/>
              <a:gd name="connsiteX5" fmla="*/ 10000 w 10000"/>
              <a:gd name="connsiteY5" fmla="*/ 0 h 10000"/>
              <a:gd name="connsiteX6" fmla="*/ 8555 w 10000"/>
              <a:gd name="connsiteY6" fmla="*/ 43 h 10000"/>
              <a:gd name="connsiteX7" fmla="*/ 8846 w 10000"/>
              <a:gd name="connsiteY7" fmla="*/ 461 h 10000"/>
              <a:gd name="connsiteX8" fmla="*/ 5137 w 10000"/>
              <a:gd name="connsiteY8" fmla="*/ 2528 h 10000"/>
              <a:gd name="connsiteX9" fmla="*/ 2242 w 10000"/>
              <a:gd name="connsiteY9" fmla="*/ 8381 h 10000"/>
              <a:gd name="connsiteX10" fmla="*/ 0 w 10000"/>
              <a:gd name="connsiteY10" fmla="*/ 9558 h 10000"/>
              <a:gd name="connsiteX11" fmla="*/ 1894 w 10000"/>
              <a:gd name="connsiteY11" fmla="*/ 9970 h 10000"/>
              <a:gd name="connsiteX0" fmla="*/ 1894 w 10000"/>
              <a:gd name="connsiteY0" fmla="*/ 9970 h 10000"/>
              <a:gd name="connsiteX1" fmla="*/ 3346 w 10000"/>
              <a:gd name="connsiteY1" fmla="*/ 5023 h 10000"/>
              <a:gd name="connsiteX2" fmla="*/ 7631 w 10000"/>
              <a:gd name="connsiteY2" fmla="*/ 2248 h 10000"/>
              <a:gd name="connsiteX3" fmla="*/ 9374 w 10000"/>
              <a:gd name="connsiteY3" fmla="*/ 1207 h 10000"/>
              <a:gd name="connsiteX4" fmla="*/ 9604 w 10000"/>
              <a:gd name="connsiteY4" fmla="*/ 1532 h 10000"/>
              <a:gd name="connsiteX5" fmla="*/ 10000 w 10000"/>
              <a:gd name="connsiteY5" fmla="*/ 0 h 10000"/>
              <a:gd name="connsiteX6" fmla="*/ 8555 w 10000"/>
              <a:gd name="connsiteY6" fmla="*/ 43 h 10000"/>
              <a:gd name="connsiteX7" fmla="*/ 8846 w 10000"/>
              <a:gd name="connsiteY7" fmla="*/ 461 h 10000"/>
              <a:gd name="connsiteX8" fmla="*/ 5137 w 10000"/>
              <a:gd name="connsiteY8" fmla="*/ 2528 h 10000"/>
              <a:gd name="connsiteX9" fmla="*/ 2242 w 10000"/>
              <a:gd name="connsiteY9" fmla="*/ 8381 h 10000"/>
              <a:gd name="connsiteX10" fmla="*/ 0 w 10000"/>
              <a:gd name="connsiteY10" fmla="*/ 9558 h 10000"/>
              <a:gd name="connsiteX11" fmla="*/ 1894 w 10000"/>
              <a:gd name="connsiteY11" fmla="*/ 9970 h 10000"/>
              <a:gd name="connsiteX0" fmla="*/ 1894 w 10000"/>
              <a:gd name="connsiteY0" fmla="*/ 9970 h 10000"/>
              <a:gd name="connsiteX1" fmla="*/ 3346 w 10000"/>
              <a:gd name="connsiteY1" fmla="*/ 5023 h 10000"/>
              <a:gd name="connsiteX2" fmla="*/ 7631 w 10000"/>
              <a:gd name="connsiteY2" fmla="*/ 2248 h 10000"/>
              <a:gd name="connsiteX3" fmla="*/ 9374 w 10000"/>
              <a:gd name="connsiteY3" fmla="*/ 1207 h 10000"/>
              <a:gd name="connsiteX4" fmla="*/ 9604 w 10000"/>
              <a:gd name="connsiteY4" fmla="*/ 1532 h 10000"/>
              <a:gd name="connsiteX5" fmla="*/ 10000 w 10000"/>
              <a:gd name="connsiteY5" fmla="*/ 0 h 10000"/>
              <a:gd name="connsiteX6" fmla="*/ 8555 w 10000"/>
              <a:gd name="connsiteY6" fmla="*/ 43 h 10000"/>
              <a:gd name="connsiteX7" fmla="*/ 8846 w 10000"/>
              <a:gd name="connsiteY7" fmla="*/ 461 h 10000"/>
              <a:gd name="connsiteX8" fmla="*/ 5137 w 10000"/>
              <a:gd name="connsiteY8" fmla="*/ 2528 h 10000"/>
              <a:gd name="connsiteX9" fmla="*/ 2242 w 10000"/>
              <a:gd name="connsiteY9" fmla="*/ 8381 h 10000"/>
              <a:gd name="connsiteX10" fmla="*/ 0 w 10000"/>
              <a:gd name="connsiteY10" fmla="*/ 9558 h 10000"/>
              <a:gd name="connsiteX11" fmla="*/ 1894 w 10000"/>
              <a:gd name="connsiteY11" fmla="*/ 9970 h 10000"/>
              <a:gd name="connsiteX0" fmla="*/ 1954 w 10000"/>
              <a:gd name="connsiteY0" fmla="*/ 9851 h 9887"/>
              <a:gd name="connsiteX1" fmla="*/ 3346 w 10000"/>
              <a:gd name="connsiteY1" fmla="*/ 5023 h 9887"/>
              <a:gd name="connsiteX2" fmla="*/ 7631 w 10000"/>
              <a:gd name="connsiteY2" fmla="*/ 2248 h 9887"/>
              <a:gd name="connsiteX3" fmla="*/ 9374 w 10000"/>
              <a:gd name="connsiteY3" fmla="*/ 1207 h 9887"/>
              <a:gd name="connsiteX4" fmla="*/ 9604 w 10000"/>
              <a:gd name="connsiteY4" fmla="*/ 1532 h 9887"/>
              <a:gd name="connsiteX5" fmla="*/ 10000 w 10000"/>
              <a:gd name="connsiteY5" fmla="*/ 0 h 9887"/>
              <a:gd name="connsiteX6" fmla="*/ 8555 w 10000"/>
              <a:gd name="connsiteY6" fmla="*/ 43 h 9887"/>
              <a:gd name="connsiteX7" fmla="*/ 8846 w 10000"/>
              <a:gd name="connsiteY7" fmla="*/ 461 h 9887"/>
              <a:gd name="connsiteX8" fmla="*/ 5137 w 10000"/>
              <a:gd name="connsiteY8" fmla="*/ 2528 h 9887"/>
              <a:gd name="connsiteX9" fmla="*/ 2242 w 10000"/>
              <a:gd name="connsiteY9" fmla="*/ 8381 h 9887"/>
              <a:gd name="connsiteX10" fmla="*/ 0 w 10000"/>
              <a:gd name="connsiteY10" fmla="*/ 9558 h 9887"/>
              <a:gd name="connsiteX11" fmla="*/ 1954 w 10000"/>
              <a:gd name="connsiteY11" fmla="*/ 9851 h 9887"/>
              <a:gd name="connsiteX0" fmla="*/ 1954 w 10000"/>
              <a:gd name="connsiteY0" fmla="*/ 9964 h 10072"/>
              <a:gd name="connsiteX1" fmla="*/ 3346 w 10000"/>
              <a:gd name="connsiteY1" fmla="*/ 5080 h 10072"/>
              <a:gd name="connsiteX2" fmla="*/ 7631 w 10000"/>
              <a:gd name="connsiteY2" fmla="*/ 2274 h 10072"/>
              <a:gd name="connsiteX3" fmla="*/ 9374 w 10000"/>
              <a:gd name="connsiteY3" fmla="*/ 1221 h 10072"/>
              <a:gd name="connsiteX4" fmla="*/ 9604 w 10000"/>
              <a:gd name="connsiteY4" fmla="*/ 1550 h 10072"/>
              <a:gd name="connsiteX5" fmla="*/ 10000 w 10000"/>
              <a:gd name="connsiteY5" fmla="*/ 0 h 10072"/>
              <a:gd name="connsiteX6" fmla="*/ 8555 w 10000"/>
              <a:gd name="connsiteY6" fmla="*/ 43 h 10072"/>
              <a:gd name="connsiteX7" fmla="*/ 8846 w 10000"/>
              <a:gd name="connsiteY7" fmla="*/ 466 h 10072"/>
              <a:gd name="connsiteX8" fmla="*/ 5137 w 10000"/>
              <a:gd name="connsiteY8" fmla="*/ 2557 h 10072"/>
              <a:gd name="connsiteX9" fmla="*/ 2242 w 10000"/>
              <a:gd name="connsiteY9" fmla="*/ 8477 h 10072"/>
              <a:gd name="connsiteX10" fmla="*/ 0 w 10000"/>
              <a:gd name="connsiteY10" fmla="*/ 9667 h 10072"/>
              <a:gd name="connsiteX11" fmla="*/ 1954 w 10000"/>
              <a:gd name="connsiteY11" fmla="*/ 9964 h 10072"/>
              <a:gd name="connsiteX0" fmla="*/ 1954 w 10000"/>
              <a:gd name="connsiteY0" fmla="*/ 9964 h 10072"/>
              <a:gd name="connsiteX1" fmla="*/ 3346 w 10000"/>
              <a:gd name="connsiteY1" fmla="*/ 5080 h 10072"/>
              <a:gd name="connsiteX2" fmla="*/ 7631 w 10000"/>
              <a:gd name="connsiteY2" fmla="*/ 2274 h 10072"/>
              <a:gd name="connsiteX3" fmla="*/ 9374 w 10000"/>
              <a:gd name="connsiteY3" fmla="*/ 1221 h 10072"/>
              <a:gd name="connsiteX4" fmla="*/ 9604 w 10000"/>
              <a:gd name="connsiteY4" fmla="*/ 1550 h 10072"/>
              <a:gd name="connsiteX5" fmla="*/ 10000 w 10000"/>
              <a:gd name="connsiteY5" fmla="*/ 0 h 10072"/>
              <a:gd name="connsiteX6" fmla="*/ 8555 w 10000"/>
              <a:gd name="connsiteY6" fmla="*/ 43 h 10072"/>
              <a:gd name="connsiteX7" fmla="*/ 8846 w 10000"/>
              <a:gd name="connsiteY7" fmla="*/ 466 h 10072"/>
              <a:gd name="connsiteX8" fmla="*/ 5137 w 10000"/>
              <a:gd name="connsiteY8" fmla="*/ 2557 h 10072"/>
              <a:gd name="connsiteX9" fmla="*/ 2242 w 10000"/>
              <a:gd name="connsiteY9" fmla="*/ 8477 h 10072"/>
              <a:gd name="connsiteX10" fmla="*/ 0 w 10000"/>
              <a:gd name="connsiteY10" fmla="*/ 9667 h 10072"/>
              <a:gd name="connsiteX11" fmla="*/ 1954 w 10000"/>
              <a:gd name="connsiteY11" fmla="*/ 9964 h 10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0072">
                <a:moveTo>
                  <a:pt x="1954" y="9964"/>
                </a:moveTo>
                <a:cubicBezTo>
                  <a:pt x="3189" y="8997"/>
                  <a:pt x="2220" y="6579"/>
                  <a:pt x="3346" y="5080"/>
                </a:cubicBezTo>
                <a:cubicBezTo>
                  <a:pt x="4302" y="3807"/>
                  <a:pt x="4783" y="3255"/>
                  <a:pt x="7631" y="2274"/>
                </a:cubicBezTo>
                <a:cubicBezTo>
                  <a:pt x="8757" y="1886"/>
                  <a:pt x="9181" y="1475"/>
                  <a:pt x="9374" y="1221"/>
                </a:cubicBezTo>
                <a:cubicBezTo>
                  <a:pt x="9451" y="1330"/>
                  <a:pt x="9527" y="1441"/>
                  <a:pt x="9604" y="1550"/>
                </a:cubicBezTo>
                <a:lnTo>
                  <a:pt x="10000" y="0"/>
                </a:lnTo>
                <a:lnTo>
                  <a:pt x="8555" y="43"/>
                </a:lnTo>
                <a:lnTo>
                  <a:pt x="8846" y="466"/>
                </a:lnTo>
                <a:cubicBezTo>
                  <a:pt x="8229" y="1263"/>
                  <a:pt x="6548" y="1653"/>
                  <a:pt x="5137" y="2557"/>
                </a:cubicBezTo>
                <a:cubicBezTo>
                  <a:pt x="2019" y="4554"/>
                  <a:pt x="2387" y="7269"/>
                  <a:pt x="2242" y="8477"/>
                </a:cubicBezTo>
                <a:cubicBezTo>
                  <a:pt x="2280" y="9620"/>
                  <a:pt x="1461" y="10187"/>
                  <a:pt x="0" y="9667"/>
                </a:cubicBezTo>
                <a:cubicBezTo>
                  <a:pt x="0" y="9667"/>
                  <a:pt x="908" y="10327"/>
                  <a:pt x="1954" y="9964"/>
                </a:cubicBezTo>
                <a:close/>
              </a:path>
            </a:pathLst>
          </a:custGeom>
          <a:solidFill>
            <a:srgbClr val="FF0000"/>
          </a:solidFill>
          <a:ln>
            <a:noFill/>
          </a:ln>
        </p:spPr>
        <p:txBody>
          <a:bodyPr/>
          <a:lstStyle/>
          <a:p>
            <a:pPr>
              <a:defRPr/>
            </a:pPr>
            <a:endParaRPr lang="en-GB" sz="1200">
              <a:solidFill>
                <a:srgbClr val="000000"/>
              </a:solidFill>
            </a:endParaRPr>
          </a:p>
        </p:txBody>
      </p:sp>
      <p:sp>
        <p:nvSpPr>
          <p:cNvPr id="19" name="Freeform 27"/>
          <p:cNvSpPr>
            <a:spLocks/>
          </p:cNvSpPr>
          <p:nvPr/>
        </p:nvSpPr>
        <p:spPr bwMode="auto">
          <a:xfrm rot="4286269">
            <a:off x="3737257" y="3086685"/>
            <a:ext cx="1559234" cy="817668"/>
          </a:xfrm>
          <a:custGeom>
            <a:avLst/>
            <a:gdLst>
              <a:gd name="T0" fmla="*/ 365 w 1358"/>
              <a:gd name="T1" fmla="*/ 1032 h 1148"/>
              <a:gd name="T2" fmla="*/ 589 w 1358"/>
              <a:gd name="T3" fmla="*/ 506 h 1148"/>
              <a:gd name="T4" fmla="*/ 1080 w 1358"/>
              <a:gd name="T5" fmla="*/ 246 h 1148"/>
              <a:gd name="T6" fmla="*/ 1287 w 1358"/>
              <a:gd name="T7" fmla="*/ 115 h 1148"/>
              <a:gd name="T8" fmla="*/ 1313 w 1358"/>
              <a:gd name="T9" fmla="*/ 146 h 1148"/>
              <a:gd name="T10" fmla="*/ 1358 w 1358"/>
              <a:gd name="T11" fmla="*/ 0 h 1148"/>
              <a:gd name="T12" fmla="*/ 1194 w 1358"/>
              <a:gd name="T13" fmla="*/ 4 h 1148"/>
              <a:gd name="T14" fmla="*/ 1227 w 1358"/>
              <a:gd name="T15" fmla="*/ 44 h 1148"/>
              <a:gd name="T16" fmla="*/ 806 w 1358"/>
              <a:gd name="T17" fmla="*/ 241 h 1148"/>
              <a:gd name="T18" fmla="*/ 475 w 1358"/>
              <a:gd name="T19" fmla="*/ 742 h 1148"/>
              <a:gd name="T20" fmla="*/ 0 w 1358"/>
              <a:gd name="T21" fmla="*/ 1061 h 1148"/>
              <a:gd name="T22" fmla="*/ 365 w 1358"/>
              <a:gd name="T23" fmla="*/ 1032 h 1148"/>
              <a:gd name="connsiteX0" fmla="*/ 1140 w 8452"/>
              <a:gd name="connsiteY0" fmla="*/ 8990 h 9254"/>
              <a:gd name="connsiteX1" fmla="*/ 2789 w 8452"/>
              <a:gd name="connsiteY1" fmla="*/ 4408 h 9254"/>
              <a:gd name="connsiteX2" fmla="*/ 6405 w 8452"/>
              <a:gd name="connsiteY2" fmla="*/ 2143 h 9254"/>
              <a:gd name="connsiteX3" fmla="*/ 7929 w 8452"/>
              <a:gd name="connsiteY3" fmla="*/ 1002 h 9254"/>
              <a:gd name="connsiteX4" fmla="*/ 8121 w 8452"/>
              <a:gd name="connsiteY4" fmla="*/ 1272 h 9254"/>
              <a:gd name="connsiteX5" fmla="*/ 8452 w 8452"/>
              <a:gd name="connsiteY5" fmla="*/ 0 h 9254"/>
              <a:gd name="connsiteX6" fmla="*/ 7244 w 8452"/>
              <a:gd name="connsiteY6" fmla="*/ 35 h 9254"/>
              <a:gd name="connsiteX7" fmla="*/ 7487 w 8452"/>
              <a:gd name="connsiteY7" fmla="*/ 383 h 9254"/>
              <a:gd name="connsiteX8" fmla="*/ 4387 w 8452"/>
              <a:gd name="connsiteY8" fmla="*/ 2099 h 9254"/>
              <a:gd name="connsiteX9" fmla="*/ 1950 w 8452"/>
              <a:gd name="connsiteY9" fmla="*/ 6463 h 9254"/>
              <a:gd name="connsiteX10" fmla="*/ 9 w 8452"/>
              <a:gd name="connsiteY10" fmla="*/ 7797 h 9254"/>
              <a:gd name="connsiteX11" fmla="*/ 1140 w 8452"/>
              <a:gd name="connsiteY11" fmla="*/ 8990 h 9254"/>
              <a:gd name="connsiteX0" fmla="*/ 1338 w 9989"/>
              <a:gd name="connsiteY0" fmla="*/ 9715 h 9715"/>
              <a:gd name="connsiteX1" fmla="*/ 3289 w 9989"/>
              <a:gd name="connsiteY1" fmla="*/ 4763 h 9715"/>
              <a:gd name="connsiteX2" fmla="*/ 7567 w 9989"/>
              <a:gd name="connsiteY2" fmla="*/ 2316 h 9715"/>
              <a:gd name="connsiteX3" fmla="*/ 9370 w 9989"/>
              <a:gd name="connsiteY3" fmla="*/ 1083 h 9715"/>
              <a:gd name="connsiteX4" fmla="*/ 9597 w 9989"/>
              <a:gd name="connsiteY4" fmla="*/ 1375 h 9715"/>
              <a:gd name="connsiteX5" fmla="*/ 9989 w 9989"/>
              <a:gd name="connsiteY5" fmla="*/ 0 h 9715"/>
              <a:gd name="connsiteX6" fmla="*/ 8560 w 9989"/>
              <a:gd name="connsiteY6" fmla="*/ 38 h 9715"/>
              <a:gd name="connsiteX7" fmla="*/ 8847 w 9989"/>
              <a:gd name="connsiteY7" fmla="*/ 414 h 9715"/>
              <a:gd name="connsiteX8" fmla="*/ 5179 w 9989"/>
              <a:gd name="connsiteY8" fmla="*/ 2268 h 9715"/>
              <a:gd name="connsiteX9" fmla="*/ 2296 w 9989"/>
              <a:gd name="connsiteY9" fmla="*/ 6984 h 9715"/>
              <a:gd name="connsiteX10" fmla="*/ 0 w 9989"/>
              <a:gd name="connsiteY10" fmla="*/ 8426 h 9715"/>
              <a:gd name="connsiteX11" fmla="*/ 1338 w 9989"/>
              <a:gd name="connsiteY11" fmla="*/ 9715 h 9715"/>
              <a:gd name="connsiteX0" fmla="*/ 2232 w 10000"/>
              <a:gd name="connsiteY0" fmla="*/ 9273 h 9327"/>
              <a:gd name="connsiteX1" fmla="*/ 3293 w 10000"/>
              <a:gd name="connsiteY1" fmla="*/ 4903 h 9327"/>
              <a:gd name="connsiteX2" fmla="*/ 7575 w 10000"/>
              <a:gd name="connsiteY2" fmla="*/ 2384 h 9327"/>
              <a:gd name="connsiteX3" fmla="*/ 9380 w 10000"/>
              <a:gd name="connsiteY3" fmla="*/ 1115 h 9327"/>
              <a:gd name="connsiteX4" fmla="*/ 9608 w 10000"/>
              <a:gd name="connsiteY4" fmla="*/ 1415 h 9327"/>
              <a:gd name="connsiteX5" fmla="*/ 10000 w 10000"/>
              <a:gd name="connsiteY5" fmla="*/ 0 h 9327"/>
              <a:gd name="connsiteX6" fmla="*/ 8569 w 10000"/>
              <a:gd name="connsiteY6" fmla="*/ 39 h 9327"/>
              <a:gd name="connsiteX7" fmla="*/ 8857 w 10000"/>
              <a:gd name="connsiteY7" fmla="*/ 426 h 9327"/>
              <a:gd name="connsiteX8" fmla="*/ 5185 w 10000"/>
              <a:gd name="connsiteY8" fmla="*/ 2335 h 9327"/>
              <a:gd name="connsiteX9" fmla="*/ 2299 w 10000"/>
              <a:gd name="connsiteY9" fmla="*/ 7189 h 9327"/>
              <a:gd name="connsiteX10" fmla="*/ 0 w 10000"/>
              <a:gd name="connsiteY10" fmla="*/ 8673 h 9327"/>
              <a:gd name="connsiteX11" fmla="*/ 2232 w 10000"/>
              <a:gd name="connsiteY11" fmla="*/ 9273 h 9327"/>
              <a:gd name="connsiteX0" fmla="*/ 2232 w 10000"/>
              <a:gd name="connsiteY0" fmla="*/ 9942 h 10000"/>
              <a:gd name="connsiteX1" fmla="*/ 3293 w 10000"/>
              <a:gd name="connsiteY1" fmla="*/ 5257 h 10000"/>
              <a:gd name="connsiteX2" fmla="*/ 7575 w 10000"/>
              <a:gd name="connsiteY2" fmla="*/ 2556 h 10000"/>
              <a:gd name="connsiteX3" fmla="*/ 9380 w 10000"/>
              <a:gd name="connsiteY3" fmla="*/ 1195 h 10000"/>
              <a:gd name="connsiteX4" fmla="*/ 9608 w 10000"/>
              <a:gd name="connsiteY4" fmla="*/ 1517 h 10000"/>
              <a:gd name="connsiteX5" fmla="*/ 10000 w 10000"/>
              <a:gd name="connsiteY5" fmla="*/ 0 h 10000"/>
              <a:gd name="connsiteX6" fmla="*/ 8569 w 10000"/>
              <a:gd name="connsiteY6" fmla="*/ 42 h 10000"/>
              <a:gd name="connsiteX7" fmla="*/ 8857 w 10000"/>
              <a:gd name="connsiteY7" fmla="*/ 457 h 10000"/>
              <a:gd name="connsiteX8" fmla="*/ 5185 w 10000"/>
              <a:gd name="connsiteY8" fmla="*/ 2503 h 10000"/>
              <a:gd name="connsiteX9" fmla="*/ 2299 w 10000"/>
              <a:gd name="connsiteY9" fmla="*/ 7708 h 10000"/>
              <a:gd name="connsiteX10" fmla="*/ 0 w 10000"/>
              <a:gd name="connsiteY10" fmla="*/ 9299 h 10000"/>
              <a:gd name="connsiteX11" fmla="*/ 2232 w 10000"/>
              <a:gd name="connsiteY11" fmla="*/ 9942 h 10000"/>
              <a:gd name="connsiteX0" fmla="*/ 2133 w 9901"/>
              <a:gd name="connsiteY0" fmla="*/ 9942 h 10088"/>
              <a:gd name="connsiteX1" fmla="*/ 3194 w 9901"/>
              <a:gd name="connsiteY1" fmla="*/ 5257 h 10088"/>
              <a:gd name="connsiteX2" fmla="*/ 7476 w 9901"/>
              <a:gd name="connsiteY2" fmla="*/ 2556 h 10088"/>
              <a:gd name="connsiteX3" fmla="*/ 9281 w 9901"/>
              <a:gd name="connsiteY3" fmla="*/ 1195 h 10088"/>
              <a:gd name="connsiteX4" fmla="*/ 9509 w 9901"/>
              <a:gd name="connsiteY4" fmla="*/ 1517 h 10088"/>
              <a:gd name="connsiteX5" fmla="*/ 9901 w 9901"/>
              <a:gd name="connsiteY5" fmla="*/ 0 h 10088"/>
              <a:gd name="connsiteX6" fmla="*/ 8470 w 9901"/>
              <a:gd name="connsiteY6" fmla="*/ 42 h 10088"/>
              <a:gd name="connsiteX7" fmla="*/ 8758 w 9901"/>
              <a:gd name="connsiteY7" fmla="*/ 457 h 10088"/>
              <a:gd name="connsiteX8" fmla="*/ 5086 w 9901"/>
              <a:gd name="connsiteY8" fmla="*/ 2503 h 10088"/>
              <a:gd name="connsiteX9" fmla="*/ 2200 w 9901"/>
              <a:gd name="connsiteY9" fmla="*/ 7708 h 10088"/>
              <a:gd name="connsiteX10" fmla="*/ 0 w 9901"/>
              <a:gd name="connsiteY10" fmla="*/ 9464 h 10088"/>
              <a:gd name="connsiteX11" fmla="*/ 2133 w 9901"/>
              <a:gd name="connsiteY11" fmla="*/ 9942 h 10088"/>
              <a:gd name="connsiteX0" fmla="*/ 2154 w 10000"/>
              <a:gd name="connsiteY0" fmla="*/ 9855 h 9882"/>
              <a:gd name="connsiteX1" fmla="*/ 3226 w 10000"/>
              <a:gd name="connsiteY1" fmla="*/ 5211 h 9882"/>
              <a:gd name="connsiteX2" fmla="*/ 7551 w 10000"/>
              <a:gd name="connsiteY2" fmla="*/ 2534 h 9882"/>
              <a:gd name="connsiteX3" fmla="*/ 9374 w 10000"/>
              <a:gd name="connsiteY3" fmla="*/ 1185 h 9882"/>
              <a:gd name="connsiteX4" fmla="*/ 9604 w 10000"/>
              <a:gd name="connsiteY4" fmla="*/ 1504 h 9882"/>
              <a:gd name="connsiteX5" fmla="*/ 10000 w 10000"/>
              <a:gd name="connsiteY5" fmla="*/ 0 h 9882"/>
              <a:gd name="connsiteX6" fmla="*/ 8555 w 10000"/>
              <a:gd name="connsiteY6" fmla="*/ 42 h 9882"/>
              <a:gd name="connsiteX7" fmla="*/ 8846 w 10000"/>
              <a:gd name="connsiteY7" fmla="*/ 453 h 9882"/>
              <a:gd name="connsiteX8" fmla="*/ 5137 w 10000"/>
              <a:gd name="connsiteY8" fmla="*/ 2481 h 9882"/>
              <a:gd name="connsiteX9" fmla="*/ 2222 w 10000"/>
              <a:gd name="connsiteY9" fmla="*/ 7641 h 9882"/>
              <a:gd name="connsiteX10" fmla="*/ 0 w 10000"/>
              <a:gd name="connsiteY10" fmla="*/ 9381 h 9882"/>
              <a:gd name="connsiteX11" fmla="*/ 2154 w 10000"/>
              <a:gd name="connsiteY11" fmla="*/ 9855 h 9882"/>
              <a:gd name="connsiteX0" fmla="*/ 1894 w 10000"/>
              <a:gd name="connsiteY0" fmla="*/ 9902 h 9932"/>
              <a:gd name="connsiteX1" fmla="*/ 3226 w 10000"/>
              <a:gd name="connsiteY1" fmla="*/ 5273 h 9932"/>
              <a:gd name="connsiteX2" fmla="*/ 7551 w 10000"/>
              <a:gd name="connsiteY2" fmla="*/ 2564 h 9932"/>
              <a:gd name="connsiteX3" fmla="*/ 9374 w 10000"/>
              <a:gd name="connsiteY3" fmla="*/ 1199 h 9932"/>
              <a:gd name="connsiteX4" fmla="*/ 9604 w 10000"/>
              <a:gd name="connsiteY4" fmla="*/ 1522 h 9932"/>
              <a:gd name="connsiteX5" fmla="*/ 10000 w 10000"/>
              <a:gd name="connsiteY5" fmla="*/ 0 h 9932"/>
              <a:gd name="connsiteX6" fmla="*/ 8555 w 10000"/>
              <a:gd name="connsiteY6" fmla="*/ 43 h 9932"/>
              <a:gd name="connsiteX7" fmla="*/ 8846 w 10000"/>
              <a:gd name="connsiteY7" fmla="*/ 458 h 9932"/>
              <a:gd name="connsiteX8" fmla="*/ 5137 w 10000"/>
              <a:gd name="connsiteY8" fmla="*/ 2511 h 9932"/>
              <a:gd name="connsiteX9" fmla="*/ 2222 w 10000"/>
              <a:gd name="connsiteY9" fmla="*/ 7732 h 9932"/>
              <a:gd name="connsiteX10" fmla="*/ 0 w 10000"/>
              <a:gd name="connsiteY10" fmla="*/ 9493 h 9932"/>
              <a:gd name="connsiteX11" fmla="*/ 1894 w 10000"/>
              <a:gd name="connsiteY11" fmla="*/ 9902 h 9932"/>
              <a:gd name="connsiteX0" fmla="*/ 1894 w 10000"/>
              <a:gd name="connsiteY0" fmla="*/ 9970 h 10000"/>
              <a:gd name="connsiteX1" fmla="*/ 3226 w 10000"/>
              <a:gd name="connsiteY1" fmla="*/ 5309 h 10000"/>
              <a:gd name="connsiteX2" fmla="*/ 7551 w 10000"/>
              <a:gd name="connsiteY2" fmla="*/ 2582 h 10000"/>
              <a:gd name="connsiteX3" fmla="*/ 9374 w 10000"/>
              <a:gd name="connsiteY3" fmla="*/ 1207 h 10000"/>
              <a:gd name="connsiteX4" fmla="*/ 9604 w 10000"/>
              <a:gd name="connsiteY4" fmla="*/ 1532 h 10000"/>
              <a:gd name="connsiteX5" fmla="*/ 10000 w 10000"/>
              <a:gd name="connsiteY5" fmla="*/ 0 h 10000"/>
              <a:gd name="connsiteX6" fmla="*/ 8555 w 10000"/>
              <a:gd name="connsiteY6" fmla="*/ 43 h 10000"/>
              <a:gd name="connsiteX7" fmla="*/ 8846 w 10000"/>
              <a:gd name="connsiteY7" fmla="*/ 461 h 10000"/>
              <a:gd name="connsiteX8" fmla="*/ 5137 w 10000"/>
              <a:gd name="connsiteY8" fmla="*/ 2528 h 10000"/>
              <a:gd name="connsiteX9" fmla="*/ 2222 w 10000"/>
              <a:gd name="connsiteY9" fmla="*/ 7785 h 10000"/>
              <a:gd name="connsiteX10" fmla="*/ 0 w 10000"/>
              <a:gd name="connsiteY10" fmla="*/ 9558 h 10000"/>
              <a:gd name="connsiteX11" fmla="*/ 1894 w 10000"/>
              <a:gd name="connsiteY11" fmla="*/ 9970 h 10000"/>
              <a:gd name="connsiteX0" fmla="*/ 1894 w 10000"/>
              <a:gd name="connsiteY0" fmla="*/ 9970 h 10000"/>
              <a:gd name="connsiteX1" fmla="*/ 3226 w 10000"/>
              <a:gd name="connsiteY1" fmla="*/ 5309 h 10000"/>
              <a:gd name="connsiteX2" fmla="*/ 7551 w 10000"/>
              <a:gd name="connsiteY2" fmla="*/ 2582 h 10000"/>
              <a:gd name="connsiteX3" fmla="*/ 9374 w 10000"/>
              <a:gd name="connsiteY3" fmla="*/ 1207 h 10000"/>
              <a:gd name="connsiteX4" fmla="*/ 9604 w 10000"/>
              <a:gd name="connsiteY4" fmla="*/ 1532 h 10000"/>
              <a:gd name="connsiteX5" fmla="*/ 10000 w 10000"/>
              <a:gd name="connsiteY5" fmla="*/ 0 h 10000"/>
              <a:gd name="connsiteX6" fmla="*/ 8555 w 10000"/>
              <a:gd name="connsiteY6" fmla="*/ 43 h 10000"/>
              <a:gd name="connsiteX7" fmla="*/ 8846 w 10000"/>
              <a:gd name="connsiteY7" fmla="*/ 461 h 10000"/>
              <a:gd name="connsiteX8" fmla="*/ 5137 w 10000"/>
              <a:gd name="connsiteY8" fmla="*/ 2528 h 10000"/>
              <a:gd name="connsiteX9" fmla="*/ 2222 w 10000"/>
              <a:gd name="connsiteY9" fmla="*/ 7785 h 10000"/>
              <a:gd name="connsiteX10" fmla="*/ 0 w 10000"/>
              <a:gd name="connsiteY10" fmla="*/ 9558 h 10000"/>
              <a:gd name="connsiteX11" fmla="*/ 1894 w 10000"/>
              <a:gd name="connsiteY11" fmla="*/ 9970 h 10000"/>
              <a:gd name="connsiteX0" fmla="*/ 1894 w 10000"/>
              <a:gd name="connsiteY0" fmla="*/ 9970 h 10000"/>
              <a:gd name="connsiteX1" fmla="*/ 3226 w 10000"/>
              <a:gd name="connsiteY1" fmla="*/ 5309 h 10000"/>
              <a:gd name="connsiteX2" fmla="*/ 7551 w 10000"/>
              <a:gd name="connsiteY2" fmla="*/ 2582 h 10000"/>
              <a:gd name="connsiteX3" fmla="*/ 9374 w 10000"/>
              <a:gd name="connsiteY3" fmla="*/ 1207 h 10000"/>
              <a:gd name="connsiteX4" fmla="*/ 9604 w 10000"/>
              <a:gd name="connsiteY4" fmla="*/ 1532 h 10000"/>
              <a:gd name="connsiteX5" fmla="*/ 10000 w 10000"/>
              <a:gd name="connsiteY5" fmla="*/ 0 h 10000"/>
              <a:gd name="connsiteX6" fmla="*/ 8555 w 10000"/>
              <a:gd name="connsiteY6" fmla="*/ 43 h 10000"/>
              <a:gd name="connsiteX7" fmla="*/ 8846 w 10000"/>
              <a:gd name="connsiteY7" fmla="*/ 461 h 10000"/>
              <a:gd name="connsiteX8" fmla="*/ 5137 w 10000"/>
              <a:gd name="connsiteY8" fmla="*/ 2528 h 10000"/>
              <a:gd name="connsiteX9" fmla="*/ 2242 w 10000"/>
              <a:gd name="connsiteY9" fmla="*/ 8381 h 10000"/>
              <a:gd name="connsiteX10" fmla="*/ 0 w 10000"/>
              <a:gd name="connsiteY10" fmla="*/ 9558 h 10000"/>
              <a:gd name="connsiteX11" fmla="*/ 1894 w 10000"/>
              <a:gd name="connsiteY11" fmla="*/ 9970 h 10000"/>
              <a:gd name="connsiteX0" fmla="*/ 1894 w 10000"/>
              <a:gd name="connsiteY0" fmla="*/ 9970 h 10000"/>
              <a:gd name="connsiteX1" fmla="*/ 3226 w 10000"/>
              <a:gd name="connsiteY1" fmla="*/ 5309 h 10000"/>
              <a:gd name="connsiteX2" fmla="*/ 7551 w 10000"/>
              <a:gd name="connsiteY2" fmla="*/ 2582 h 10000"/>
              <a:gd name="connsiteX3" fmla="*/ 9374 w 10000"/>
              <a:gd name="connsiteY3" fmla="*/ 1207 h 10000"/>
              <a:gd name="connsiteX4" fmla="*/ 9604 w 10000"/>
              <a:gd name="connsiteY4" fmla="*/ 1532 h 10000"/>
              <a:gd name="connsiteX5" fmla="*/ 10000 w 10000"/>
              <a:gd name="connsiteY5" fmla="*/ 0 h 10000"/>
              <a:gd name="connsiteX6" fmla="*/ 8555 w 10000"/>
              <a:gd name="connsiteY6" fmla="*/ 43 h 10000"/>
              <a:gd name="connsiteX7" fmla="*/ 8846 w 10000"/>
              <a:gd name="connsiteY7" fmla="*/ 461 h 10000"/>
              <a:gd name="connsiteX8" fmla="*/ 5137 w 10000"/>
              <a:gd name="connsiteY8" fmla="*/ 2528 h 10000"/>
              <a:gd name="connsiteX9" fmla="*/ 2242 w 10000"/>
              <a:gd name="connsiteY9" fmla="*/ 8381 h 10000"/>
              <a:gd name="connsiteX10" fmla="*/ 0 w 10000"/>
              <a:gd name="connsiteY10" fmla="*/ 9558 h 10000"/>
              <a:gd name="connsiteX11" fmla="*/ 1894 w 10000"/>
              <a:gd name="connsiteY11" fmla="*/ 9970 h 10000"/>
              <a:gd name="connsiteX0" fmla="*/ 1894 w 10000"/>
              <a:gd name="connsiteY0" fmla="*/ 9970 h 10000"/>
              <a:gd name="connsiteX1" fmla="*/ 3226 w 10000"/>
              <a:gd name="connsiteY1" fmla="*/ 5309 h 10000"/>
              <a:gd name="connsiteX2" fmla="*/ 7551 w 10000"/>
              <a:gd name="connsiteY2" fmla="*/ 2582 h 10000"/>
              <a:gd name="connsiteX3" fmla="*/ 9374 w 10000"/>
              <a:gd name="connsiteY3" fmla="*/ 1207 h 10000"/>
              <a:gd name="connsiteX4" fmla="*/ 9604 w 10000"/>
              <a:gd name="connsiteY4" fmla="*/ 1532 h 10000"/>
              <a:gd name="connsiteX5" fmla="*/ 10000 w 10000"/>
              <a:gd name="connsiteY5" fmla="*/ 0 h 10000"/>
              <a:gd name="connsiteX6" fmla="*/ 8555 w 10000"/>
              <a:gd name="connsiteY6" fmla="*/ 43 h 10000"/>
              <a:gd name="connsiteX7" fmla="*/ 8846 w 10000"/>
              <a:gd name="connsiteY7" fmla="*/ 461 h 10000"/>
              <a:gd name="connsiteX8" fmla="*/ 5137 w 10000"/>
              <a:gd name="connsiteY8" fmla="*/ 2528 h 10000"/>
              <a:gd name="connsiteX9" fmla="*/ 2242 w 10000"/>
              <a:gd name="connsiteY9" fmla="*/ 8381 h 10000"/>
              <a:gd name="connsiteX10" fmla="*/ 0 w 10000"/>
              <a:gd name="connsiteY10" fmla="*/ 9558 h 10000"/>
              <a:gd name="connsiteX11" fmla="*/ 1894 w 10000"/>
              <a:gd name="connsiteY11" fmla="*/ 9970 h 10000"/>
              <a:gd name="connsiteX0" fmla="*/ 1894 w 10000"/>
              <a:gd name="connsiteY0" fmla="*/ 9970 h 10000"/>
              <a:gd name="connsiteX1" fmla="*/ 3226 w 10000"/>
              <a:gd name="connsiteY1" fmla="*/ 5309 h 10000"/>
              <a:gd name="connsiteX2" fmla="*/ 7551 w 10000"/>
              <a:gd name="connsiteY2" fmla="*/ 2582 h 10000"/>
              <a:gd name="connsiteX3" fmla="*/ 9374 w 10000"/>
              <a:gd name="connsiteY3" fmla="*/ 1207 h 10000"/>
              <a:gd name="connsiteX4" fmla="*/ 9604 w 10000"/>
              <a:gd name="connsiteY4" fmla="*/ 1532 h 10000"/>
              <a:gd name="connsiteX5" fmla="*/ 10000 w 10000"/>
              <a:gd name="connsiteY5" fmla="*/ 0 h 10000"/>
              <a:gd name="connsiteX6" fmla="*/ 8555 w 10000"/>
              <a:gd name="connsiteY6" fmla="*/ 43 h 10000"/>
              <a:gd name="connsiteX7" fmla="*/ 8846 w 10000"/>
              <a:gd name="connsiteY7" fmla="*/ 461 h 10000"/>
              <a:gd name="connsiteX8" fmla="*/ 5137 w 10000"/>
              <a:gd name="connsiteY8" fmla="*/ 2528 h 10000"/>
              <a:gd name="connsiteX9" fmla="*/ 2242 w 10000"/>
              <a:gd name="connsiteY9" fmla="*/ 8381 h 10000"/>
              <a:gd name="connsiteX10" fmla="*/ 0 w 10000"/>
              <a:gd name="connsiteY10" fmla="*/ 9558 h 10000"/>
              <a:gd name="connsiteX11" fmla="*/ 1894 w 10000"/>
              <a:gd name="connsiteY11" fmla="*/ 9970 h 10000"/>
              <a:gd name="connsiteX0" fmla="*/ 1894 w 10000"/>
              <a:gd name="connsiteY0" fmla="*/ 9970 h 10000"/>
              <a:gd name="connsiteX1" fmla="*/ 3226 w 10000"/>
              <a:gd name="connsiteY1" fmla="*/ 5309 h 10000"/>
              <a:gd name="connsiteX2" fmla="*/ 7631 w 10000"/>
              <a:gd name="connsiteY2" fmla="*/ 2248 h 10000"/>
              <a:gd name="connsiteX3" fmla="*/ 9374 w 10000"/>
              <a:gd name="connsiteY3" fmla="*/ 1207 h 10000"/>
              <a:gd name="connsiteX4" fmla="*/ 9604 w 10000"/>
              <a:gd name="connsiteY4" fmla="*/ 1532 h 10000"/>
              <a:gd name="connsiteX5" fmla="*/ 10000 w 10000"/>
              <a:gd name="connsiteY5" fmla="*/ 0 h 10000"/>
              <a:gd name="connsiteX6" fmla="*/ 8555 w 10000"/>
              <a:gd name="connsiteY6" fmla="*/ 43 h 10000"/>
              <a:gd name="connsiteX7" fmla="*/ 8846 w 10000"/>
              <a:gd name="connsiteY7" fmla="*/ 461 h 10000"/>
              <a:gd name="connsiteX8" fmla="*/ 5137 w 10000"/>
              <a:gd name="connsiteY8" fmla="*/ 2528 h 10000"/>
              <a:gd name="connsiteX9" fmla="*/ 2242 w 10000"/>
              <a:gd name="connsiteY9" fmla="*/ 8381 h 10000"/>
              <a:gd name="connsiteX10" fmla="*/ 0 w 10000"/>
              <a:gd name="connsiteY10" fmla="*/ 9558 h 10000"/>
              <a:gd name="connsiteX11" fmla="*/ 1894 w 10000"/>
              <a:gd name="connsiteY11" fmla="*/ 9970 h 10000"/>
              <a:gd name="connsiteX0" fmla="*/ 1894 w 10000"/>
              <a:gd name="connsiteY0" fmla="*/ 9970 h 10000"/>
              <a:gd name="connsiteX1" fmla="*/ 3346 w 10000"/>
              <a:gd name="connsiteY1" fmla="*/ 5023 h 10000"/>
              <a:gd name="connsiteX2" fmla="*/ 7631 w 10000"/>
              <a:gd name="connsiteY2" fmla="*/ 2248 h 10000"/>
              <a:gd name="connsiteX3" fmla="*/ 9374 w 10000"/>
              <a:gd name="connsiteY3" fmla="*/ 1207 h 10000"/>
              <a:gd name="connsiteX4" fmla="*/ 9604 w 10000"/>
              <a:gd name="connsiteY4" fmla="*/ 1532 h 10000"/>
              <a:gd name="connsiteX5" fmla="*/ 10000 w 10000"/>
              <a:gd name="connsiteY5" fmla="*/ 0 h 10000"/>
              <a:gd name="connsiteX6" fmla="*/ 8555 w 10000"/>
              <a:gd name="connsiteY6" fmla="*/ 43 h 10000"/>
              <a:gd name="connsiteX7" fmla="*/ 8846 w 10000"/>
              <a:gd name="connsiteY7" fmla="*/ 461 h 10000"/>
              <a:gd name="connsiteX8" fmla="*/ 5137 w 10000"/>
              <a:gd name="connsiteY8" fmla="*/ 2528 h 10000"/>
              <a:gd name="connsiteX9" fmla="*/ 2242 w 10000"/>
              <a:gd name="connsiteY9" fmla="*/ 8381 h 10000"/>
              <a:gd name="connsiteX10" fmla="*/ 0 w 10000"/>
              <a:gd name="connsiteY10" fmla="*/ 9558 h 10000"/>
              <a:gd name="connsiteX11" fmla="*/ 1894 w 10000"/>
              <a:gd name="connsiteY11" fmla="*/ 9970 h 10000"/>
              <a:gd name="connsiteX0" fmla="*/ 1894 w 10000"/>
              <a:gd name="connsiteY0" fmla="*/ 9970 h 10000"/>
              <a:gd name="connsiteX1" fmla="*/ 3346 w 10000"/>
              <a:gd name="connsiteY1" fmla="*/ 5023 h 10000"/>
              <a:gd name="connsiteX2" fmla="*/ 7631 w 10000"/>
              <a:gd name="connsiteY2" fmla="*/ 2248 h 10000"/>
              <a:gd name="connsiteX3" fmla="*/ 9374 w 10000"/>
              <a:gd name="connsiteY3" fmla="*/ 1207 h 10000"/>
              <a:gd name="connsiteX4" fmla="*/ 9604 w 10000"/>
              <a:gd name="connsiteY4" fmla="*/ 1532 h 10000"/>
              <a:gd name="connsiteX5" fmla="*/ 10000 w 10000"/>
              <a:gd name="connsiteY5" fmla="*/ 0 h 10000"/>
              <a:gd name="connsiteX6" fmla="*/ 8555 w 10000"/>
              <a:gd name="connsiteY6" fmla="*/ 43 h 10000"/>
              <a:gd name="connsiteX7" fmla="*/ 8846 w 10000"/>
              <a:gd name="connsiteY7" fmla="*/ 461 h 10000"/>
              <a:gd name="connsiteX8" fmla="*/ 5137 w 10000"/>
              <a:gd name="connsiteY8" fmla="*/ 2528 h 10000"/>
              <a:gd name="connsiteX9" fmla="*/ 2242 w 10000"/>
              <a:gd name="connsiteY9" fmla="*/ 8381 h 10000"/>
              <a:gd name="connsiteX10" fmla="*/ 0 w 10000"/>
              <a:gd name="connsiteY10" fmla="*/ 9558 h 10000"/>
              <a:gd name="connsiteX11" fmla="*/ 1894 w 10000"/>
              <a:gd name="connsiteY11" fmla="*/ 9970 h 10000"/>
              <a:gd name="connsiteX0" fmla="*/ 1954 w 10000"/>
              <a:gd name="connsiteY0" fmla="*/ 9851 h 9887"/>
              <a:gd name="connsiteX1" fmla="*/ 3346 w 10000"/>
              <a:gd name="connsiteY1" fmla="*/ 5023 h 9887"/>
              <a:gd name="connsiteX2" fmla="*/ 7631 w 10000"/>
              <a:gd name="connsiteY2" fmla="*/ 2248 h 9887"/>
              <a:gd name="connsiteX3" fmla="*/ 9374 w 10000"/>
              <a:gd name="connsiteY3" fmla="*/ 1207 h 9887"/>
              <a:gd name="connsiteX4" fmla="*/ 9604 w 10000"/>
              <a:gd name="connsiteY4" fmla="*/ 1532 h 9887"/>
              <a:gd name="connsiteX5" fmla="*/ 10000 w 10000"/>
              <a:gd name="connsiteY5" fmla="*/ 0 h 9887"/>
              <a:gd name="connsiteX6" fmla="*/ 8555 w 10000"/>
              <a:gd name="connsiteY6" fmla="*/ 43 h 9887"/>
              <a:gd name="connsiteX7" fmla="*/ 8846 w 10000"/>
              <a:gd name="connsiteY7" fmla="*/ 461 h 9887"/>
              <a:gd name="connsiteX8" fmla="*/ 5137 w 10000"/>
              <a:gd name="connsiteY8" fmla="*/ 2528 h 9887"/>
              <a:gd name="connsiteX9" fmla="*/ 2242 w 10000"/>
              <a:gd name="connsiteY9" fmla="*/ 8381 h 9887"/>
              <a:gd name="connsiteX10" fmla="*/ 0 w 10000"/>
              <a:gd name="connsiteY10" fmla="*/ 9558 h 9887"/>
              <a:gd name="connsiteX11" fmla="*/ 1954 w 10000"/>
              <a:gd name="connsiteY11" fmla="*/ 9851 h 9887"/>
              <a:gd name="connsiteX0" fmla="*/ 1954 w 10000"/>
              <a:gd name="connsiteY0" fmla="*/ 9964 h 10072"/>
              <a:gd name="connsiteX1" fmla="*/ 3346 w 10000"/>
              <a:gd name="connsiteY1" fmla="*/ 5080 h 10072"/>
              <a:gd name="connsiteX2" fmla="*/ 7631 w 10000"/>
              <a:gd name="connsiteY2" fmla="*/ 2274 h 10072"/>
              <a:gd name="connsiteX3" fmla="*/ 9374 w 10000"/>
              <a:gd name="connsiteY3" fmla="*/ 1221 h 10072"/>
              <a:gd name="connsiteX4" fmla="*/ 9604 w 10000"/>
              <a:gd name="connsiteY4" fmla="*/ 1550 h 10072"/>
              <a:gd name="connsiteX5" fmla="*/ 10000 w 10000"/>
              <a:gd name="connsiteY5" fmla="*/ 0 h 10072"/>
              <a:gd name="connsiteX6" fmla="*/ 8555 w 10000"/>
              <a:gd name="connsiteY6" fmla="*/ 43 h 10072"/>
              <a:gd name="connsiteX7" fmla="*/ 8846 w 10000"/>
              <a:gd name="connsiteY7" fmla="*/ 466 h 10072"/>
              <a:gd name="connsiteX8" fmla="*/ 5137 w 10000"/>
              <a:gd name="connsiteY8" fmla="*/ 2557 h 10072"/>
              <a:gd name="connsiteX9" fmla="*/ 2242 w 10000"/>
              <a:gd name="connsiteY9" fmla="*/ 8477 h 10072"/>
              <a:gd name="connsiteX10" fmla="*/ 0 w 10000"/>
              <a:gd name="connsiteY10" fmla="*/ 9667 h 10072"/>
              <a:gd name="connsiteX11" fmla="*/ 1954 w 10000"/>
              <a:gd name="connsiteY11" fmla="*/ 9964 h 10072"/>
              <a:gd name="connsiteX0" fmla="*/ 1954 w 10000"/>
              <a:gd name="connsiteY0" fmla="*/ 9964 h 10072"/>
              <a:gd name="connsiteX1" fmla="*/ 3346 w 10000"/>
              <a:gd name="connsiteY1" fmla="*/ 5080 h 10072"/>
              <a:gd name="connsiteX2" fmla="*/ 7631 w 10000"/>
              <a:gd name="connsiteY2" fmla="*/ 2274 h 10072"/>
              <a:gd name="connsiteX3" fmla="*/ 9374 w 10000"/>
              <a:gd name="connsiteY3" fmla="*/ 1221 h 10072"/>
              <a:gd name="connsiteX4" fmla="*/ 9604 w 10000"/>
              <a:gd name="connsiteY4" fmla="*/ 1550 h 10072"/>
              <a:gd name="connsiteX5" fmla="*/ 10000 w 10000"/>
              <a:gd name="connsiteY5" fmla="*/ 0 h 10072"/>
              <a:gd name="connsiteX6" fmla="*/ 8555 w 10000"/>
              <a:gd name="connsiteY6" fmla="*/ 43 h 10072"/>
              <a:gd name="connsiteX7" fmla="*/ 8846 w 10000"/>
              <a:gd name="connsiteY7" fmla="*/ 466 h 10072"/>
              <a:gd name="connsiteX8" fmla="*/ 5137 w 10000"/>
              <a:gd name="connsiteY8" fmla="*/ 2557 h 10072"/>
              <a:gd name="connsiteX9" fmla="*/ 2242 w 10000"/>
              <a:gd name="connsiteY9" fmla="*/ 8477 h 10072"/>
              <a:gd name="connsiteX10" fmla="*/ 0 w 10000"/>
              <a:gd name="connsiteY10" fmla="*/ 9667 h 10072"/>
              <a:gd name="connsiteX11" fmla="*/ 1954 w 10000"/>
              <a:gd name="connsiteY11" fmla="*/ 9964 h 10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0072">
                <a:moveTo>
                  <a:pt x="1954" y="9964"/>
                </a:moveTo>
                <a:cubicBezTo>
                  <a:pt x="3189" y="8997"/>
                  <a:pt x="2220" y="6579"/>
                  <a:pt x="3346" y="5080"/>
                </a:cubicBezTo>
                <a:cubicBezTo>
                  <a:pt x="4302" y="3807"/>
                  <a:pt x="4783" y="3255"/>
                  <a:pt x="7631" y="2274"/>
                </a:cubicBezTo>
                <a:cubicBezTo>
                  <a:pt x="8757" y="1886"/>
                  <a:pt x="9181" y="1475"/>
                  <a:pt x="9374" y="1221"/>
                </a:cubicBezTo>
                <a:cubicBezTo>
                  <a:pt x="9451" y="1330"/>
                  <a:pt x="9527" y="1441"/>
                  <a:pt x="9604" y="1550"/>
                </a:cubicBezTo>
                <a:lnTo>
                  <a:pt x="10000" y="0"/>
                </a:lnTo>
                <a:lnTo>
                  <a:pt x="8555" y="43"/>
                </a:lnTo>
                <a:lnTo>
                  <a:pt x="8846" y="466"/>
                </a:lnTo>
                <a:cubicBezTo>
                  <a:pt x="8229" y="1263"/>
                  <a:pt x="6548" y="1653"/>
                  <a:pt x="5137" y="2557"/>
                </a:cubicBezTo>
                <a:cubicBezTo>
                  <a:pt x="2019" y="4554"/>
                  <a:pt x="2387" y="7269"/>
                  <a:pt x="2242" y="8477"/>
                </a:cubicBezTo>
                <a:cubicBezTo>
                  <a:pt x="2280" y="9620"/>
                  <a:pt x="1461" y="10187"/>
                  <a:pt x="0" y="9667"/>
                </a:cubicBezTo>
                <a:cubicBezTo>
                  <a:pt x="0" y="9667"/>
                  <a:pt x="908" y="10327"/>
                  <a:pt x="1954" y="9964"/>
                </a:cubicBezTo>
                <a:close/>
              </a:path>
            </a:pathLst>
          </a:custGeom>
          <a:solidFill>
            <a:srgbClr val="FF0000"/>
          </a:solidFill>
          <a:ln>
            <a:noFill/>
          </a:ln>
        </p:spPr>
        <p:txBody>
          <a:bodyPr/>
          <a:lstStyle/>
          <a:p>
            <a:pPr>
              <a:defRPr/>
            </a:pPr>
            <a:endParaRPr lang="en-GB" sz="1200">
              <a:solidFill>
                <a:srgbClr val="000000"/>
              </a:solidFill>
            </a:endParaRPr>
          </a:p>
        </p:txBody>
      </p:sp>
      <p:sp>
        <p:nvSpPr>
          <p:cNvPr id="20" name="Rectangle 19"/>
          <p:cNvSpPr/>
          <p:nvPr/>
        </p:nvSpPr>
        <p:spPr>
          <a:xfrm>
            <a:off x="3084253" y="2722689"/>
            <a:ext cx="926276" cy="178130"/>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1" name="Rectangle 20"/>
          <p:cNvSpPr/>
          <p:nvPr/>
        </p:nvSpPr>
        <p:spPr>
          <a:xfrm>
            <a:off x="5329055" y="1033281"/>
            <a:ext cx="2467099" cy="2031325"/>
          </a:xfrm>
          <a:prstGeom prst="rect">
            <a:avLst/>
          </a:prstGeom>
          <a:gradFill flip="none" rotWithShape="1">
            <a:gsLst>
              <a:gs pos="0">
                <a:srgbClr val="B7D342">
                  <a:tint val="66000"/>
                  <a:satMod val="160000"/>
                </a:srgbClr>
              </a:gs>
              <a:gs pos="50000">
                <a:srgbClr val="B7D342">
                  <a:tint val="44500"/>
                  <a:satMod val="160000"/>
                </a:srgbClr>
              </a:gs>
              <a:gs pos="100000">
                <a:srgbClr val="B7D342">
                  <a:tint val="23500"/>
                  <a:satMod val="160000"/>
                </a:srgbClr>
              </a:gs>
            </a:gsLst>
            <a:lin ang="5400000" scaled="1"/>
            <a:tileRect/>
          </a:gradFill>
        </p:spPr>
        <p:txBody>
          <a:bodyPr wrap="square" anchor="t" anchorCtr="0">
            <a:spAutoFit/>
          </a:bodyPr>
          <a:lstStyle/>
          <a:p>
            <a:pPr defTabSz="342892"/>
            <a:r>
              <a:rPr kumimoji="1" lang="en-US" dirty="0">
                <a:solidFill>
                  <a:srgbClr val="000000"/>
                </a:solidFill>
              </a:rPr>
              <a:t>Select from a  pre-programmed destination or</a:t>
            </a:r>
          </a:p>
          <a:p>
            <a:pPr defTabSz="342892"/>
            <a:r>
              <a:rPr kumimoji="1" lang="en-US" dirty="0">
                <a:solidFill>
                  <a:srgbClr val="000000"/>
                </a:solidFill>
              </a:rPr>
              <a:t>Press “</a:t>
            </a:r>
            <a:r>
              <a:rPr kumimoji="1" lang="en-US" b="1" dirty="0">
                <a:solidFill>
                  <a:srgbClr val="000000"/>
                </a:solidFill>
              </a:rPr>
              <a:t>+</a:t>
            </a:r>
            <a:r>
              <a:rPr kumimoji="1" lang="en-US" dirty="0">
                <a:solidFill>
                  <a:srgbClr val="000000"/>
                </a:solidFill>
              </a:rPr>
              <a:t>” for drop down menu. </a:t>
            </a:r>
          </a:p>
          <a:p>
            <a:pPr defTabSz="342892"/>
            <a:r>
              <a:rPr kumimoji="1" lang="en-US" dirty="0">
                <a:solidFill>
                  <a:srgbClr val="000000"/>
                </a:solidFill>
              </a:rPr>
              <a:t>And press </a:t>
            </a:r>
            <a:r>
              <a:rPr kumimoji="1" lang="en-US" b="1" dirty="0">
                <a:solidFill>
                  <a:srgbClr val="000000"/>
                </a:solidFill>
              </a:rPr>
              <a:t>Enter Using Keyboard</a:t>
            </a:r>
            <a:endParaRPr kumimoji="1" lang="en-US" dirty="0">
              <a:solidFill>
                <a:srgbClr val="000000"/>
              </a:solidFill>
              <a:ea typeface="ＭＳ Ｐゴシック" pitchFamily="34" charset="-128"/>
              <a:cs typeface="ＭＳ Ｐゴシック" charset="0"/>
            </a:endParaRPr>
          </a:p>
        </p:txBody>
      </p:sp>
      <p:sp>
        <p:nvSpPr>
          <p:cNvPr id="22" name="Rectangle 21"/>
          <p:cNvSpPr/>
          <p:nvPr/>
        </p:nvSpPr>
        <p:spPr>
          <a:xfrm>
            <a:off x="1586843" y="4122352"/>
            <a:ext cx="2467099" cy="923330"/>
          </a:xfrm>
          <a:prstGeom prst="rect">
            <a:avLst/>
          </a:prstGeom>
          <a:gradFill flip="none" rotWithShape="1">
            <a:gsLst>
              <a:gs pos="0">
                <a:srgbClr val="B7D342">
                  <a:tint val="66000"/>
                  <a:satMod val="160000"/>
                </a:srgbClr>
              </a:gs>
              <a:gs pos="50000">
                <a:srgbClr val="B7D342">
                  <a:tint val="44500"/>
                  <a:satMod val="160000"/>
                </a:srgbClr>
              </a:gs>
              <a:gs pos="100000">
                <a:srgbClr val="B7D342">
                  <a:tint val="23500"/>
                  <a:satMod val="160000"/>
                </a:srgbClr>
              </a:gs>
            </a:gsLst>
            <a:lin ang="5400000" scaled="1"/>
            <a:tileRect/>
          </a:gradFill>
        </p:spPr>
        <p:txBody>
          <a:bodyPr wrap="square" anchor="t" anchorCtr="0">
            <a:spAutoFit/>
          </a:bodyPr>
          <a:lstStyle/>
          <a:p>
            <a:pPr defTabSz="342892"/>
            <a:r>
              <a:rPr kumimoji="1" lang="en-US" dirty="0">
                <a:solidFill>
                  <a:srgbClr val="000000"/>
                </a:solidFill>
              </a:rPr>
              <a:t>Press </a:t>
            </a:r>
            <a:r>
              <a:rPr kumimoji="1" lang="en-US" b="1" dirty="0">
                <a:solidFill>
                  <a:srgbClr val="000000"/>
                </a:solidFill>
              </a:rPr>
              <a:t>Done</a:t>
            </a:r>
            <a:r>
              <a:rPr kumimoji="1" lang="en-US" dirty="0">
                <a:solidFill>
                  <a:srgbClr val="000000"/>
                </a:solidFill>
              </a:rPr>
              <a:t> after entering an email address.</a:t>
            </a:r>
          </a:p>
        </p:txBody>
      </p:sp>
      <p:sp>
        <p:nvSpPr>
          <p:cNvPr id="23" name="Rectangle 22"/>
          <p:cNvSpPr/>
          <p:nvPr/>
        </p:nvSpPr>
        <p:spPr>
          <a:xfrm>
            <a:off x="7030193" y="4052455"/>
            <a:ext cx="463137" cy="258288"/>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5" name="Titre 3"/>
          <p:cNvSpPr txBox="1">
            <a:spLocks/>
          </p:cNvSpPr>
          <p:nvPr/>
        </p:nvSpPr>
        <p:spPr>
          <a:xfrm>
            <a:off x="880415" y="55397"/>
            <a:ext cx="4644516" cy="622102"/>
          </a:xfrm>
          <a:prstGeom prst="rect">
            <a:avLst/>
          </a:prstGeom>
        </p:spPr>
        <p:txBody>
          <a:bodyPr/>
          <a:lstStyle/>
          <a:p>
            <a:pPr defTabSz="342892" eaLnBrk="0" hangingPunct="0">
              <a:defRPr/>
            </a:pPr>
            <a:r>
              <a:rPr kumimoji="1" lang="fr-CA" sz="3000" b="1" dirty="0" err="1">
                <a:solidFill>
                  <a:srgbClr val="000000"/>
                </a:solidFill>
                <a:latin typeface="+mj-lt"/>
                <a:ea typeface="+mj-ea"/>
                <a:cs typeface="ＭＳ Ｐゴシック" charset="0"/>
              </a:rPr>
              <a:t>Specify</a:t>
            </a:r>
            <a:r>
              <a:rPr kumimoji="1" lang="fr-CA" sz="3000" b="1" dirty="0">
                <a:solidFill>
                  <a:srgbClr val="000000"/>
                </a:solidFill>
                <a:latin typeface="+mj-lt"/>
                <a:ea typeface="+mj-ea"/>
                <a:cs typeface="ＭＳ Ｐゴシック" charset="0"/>
              </a:rPr>
              <a:t> Destination</a:t>
            </a:r>
          </a:p>
        </p:txBody>
      </p:sp>
      <p:grpSp>
        <p:nvGrpSpPr>
          <p:cNvPr id="24" name="Group 255">
            <a:extLst>
              <a:ext uri="{FF2B5EF4-FFF2-40B4-BE49-F238E27FC236}">
                <a16:creationId xmlns:a16="http://schemas.microsoft.com/office/drawing/2014/main" id="{454B98D3-3E7B-4559-9D89-5AC0E35639A3}"/>
              </a:ext>
            </a:extLst>
          </p:cNvPr>
          <p:cNvGrpSpPr>
            <a:grpSpLocks/>
          </p:cNvGrpSpPr>
          <p:nvPr/>
        </p:nvGrpSpPr>
        <p:grpSpPr bwMode="auto">
          <a:xfrm>
            <a:off x="7490461" y="2698900"/>
            <a:ext cx="379810" cy="347663"/>
            <a:chOff x="8622192" y="4256252"/>
            <a:chExt cx="507606" cy="463689"/>
          </a:xfrm>
        </p:grpSpPr>
        <p:sp>
          <p:nvSpPr>
            <p:cNvPr id="26" name="Rounded Rectangle 256">
              <a:hlinkClick r:id="rId5" action="ppaction://hlinksldjump" highlightClick="1"/>
              <a:extLst>
                <a:ext uri="{FF2B5EF4-FFF2-40B4-BE49-F238E27FC236}">
                  <a16:creationId xmlns:a16="http://schemas.microsoft.com/office/drawing/2014/main" id="{24024E05-1C47-4EBB-8DEC-6DC123709DBF}"/>
                </a:ext>
              </a:extLst>
            </p:cNvPr>
            <p:cNvSpPr/>
            <p:nvPr/>
          </p:nvSpPr>
          <p:spPr bwMode="auto">
            <a:xfrm>
              <a:off x="8622192" y="4265780"/>
              <a:ext cx="453504" cy="454161"/>
            </a:xfrm>
            <a:prstGeom prst="roundRect">
              <a:avLst>
                <a:gd name="adj" fmla="val 7935"/>
              </a:avLst>
            </a:prstGeom>
            <a:solidFill>
              <a:schemeClr val="accent5"/>
            </a:solidFill>
            <a:ln>
              <a:noFill/>
            </a:ln>
          </p:spPr>
          <p:txBody>
            <a:bodyPr/>
            <a:lstStyle/>
            <a:p>
              <a:pPr>
                <a:defRPr/>
              </a:pPr>
              <a:endParaRPr lang="en-GB">
                <a:solidFill>
                  <a:srgbClr val="000000"/>
                </a:solidFill>
                <a:cs typeface="Arial" charset="0"/>
              </a:endParaRPr>
            </a:p>
          </p:txBody>
        </p:sp>
        <p:sp>
          <p:nvSpPr>
            <p:cNvPr id="27" name="Freeform 14">
              <a:extLst>
                <a:ext uri="{FF2B5EF4-FFF2-40B4-BE49-F238E27FC236}">
                  <a16:creationId xmlns:a16="http://schemas.microsoft.com/office/drawing/2014/main" id="{C6020F65-0313-4DAE-A3F9-6792B5D0D911}"/>
                </a:ext>
              </a:extLst>
            </p:cNvPr>
            <p:cNvSpPr>
              <a:spLocks/>
            </p:cNvSpPr>
            <p:nvPr/>
          </p:nvSpPr>
          <p:spPr bwMode="auto">
            <a:xfrm>
              <a:off x="8680158" y="4256252"/>
              <a:ext cx="449640" cy="427897"/>
            </a:xfrm>
            <a:custGeom>
              <a:avLst/>
              <a:gdLst>
                <a:gd name="T0" fmla="*/ 2147483647 w 1284"/>
                <a:gd name="T1" fmla="*/ 2147483647 h 1222"/>
                <a:gd name="T2" fmla="*/ 2147483647 w 1284"/>
                <a:gd name="T3" fmla="*/ 2147483647 h 1222"/>
                <a:gd name="T4" fmla="*/ 2147483647 w 1284"/>
                <a:gd name="T5" fmla="*/ 2147483647 h 1222"/>
                <a:gd name="T6" fmla="*/ 2147483647 w 1284"/>
                <a:gd name="T7" fmla="*/ 2147483647 h 1222"/>
                <a:gd name="T8" fmla="*/ 2147483647 w 1284"/>
                <a:gd name="T9" fmla="*/ 2147483647 h 1222"/>
                <a:gd name="T10" fmla="*/ 2147483647 w 1284"/>
                <a:gd name="T11" fmla="*/ 2147483647 h 1222"/>
                <a:gd name="T12" fmla="*/ 2147483647 w 1284"/>
                <a:gd name="T13" fmla="*/ 2147483647 h 1222"/>
                <a:gd name="T14" fmla="*/ 944748260 w 1284"/>
                <a:gd name="T15" fmla="*/ 2147483647 h 1222"/>
                <a:gd name="T16" fmla="*/ 42920654 w 1284"/>
                <a:gd name="T17" fmla="*/ 2147483647 h 1222"/>
                <a:gd name="T18" fmla="*/ 687100611 w 1284"/>
                <a:gd name="T19" fmla="*/ 2147483647 h 1222"/>
                <a:gd name="T20" fmla="*/ 2147483647 w 1284"/>
                <a:gd name="T21" fmla="*/ 2147483647 h 1222"/>
                <a:gd name="T22" fmla="*/ 2147483647 w 1284"/>
                <a:gd name="T23" fmla="*/ 2147483647 h 1222"/>
                <a:gd name="T24" fmla="*/ 2147483647 w 1284"/>
                <a:gd name="T25" fmla="*/ 2147483647 h 1222"/>
                <a:gd name="T26" fmla="*/ 2147483647 w 1284"/>
                <a:gd name="T27" fmla="*/ 2147483647 h 1222"/>
                <a:gd name="T28" fmla="*/ 2147483647 w 1284"/>
                <a:gd name="T29" fmla="*/ 300524076 h 1222"/>
                <a:gd name="T30" fmla="*/ 2147483647 w 1284"/>
                <a:gd name="T31" fmla="*/ 0 h 1222"/>
                <a:gd name="T32" fmla="*/ 2147483647 w 1284"/>
                <a:gd name="T33" fmla="*/ 772828945 h 1222"/>
                <a:gd name="T34" fmla="*/ 2147483647 w 1284"/>
                <a:gd name="T35" fmla="*/ 2147483647 h 1222"/>
                <a:gd name="T36" fmla="*/ 2147483647 w 1284"/>
                <a:gd name="T37" fmla="*/ 2147483647 h 1222"/>
                <a:gd name="T38" fmla="*/ 2147483647 w 1284"/>
                <a:gd name="T39" fmla="*/ 2147483647 h 1222"/>
                <a:gd name="T40" fmla="*/ 2147483647 w 1284"/>
                <a:gd name="T41" fmla="*/ 2147483647 h 1222"/>
                <a:gd name="T42" fmla="*/ 2147483647 w 1284"/>
                <a:gd name="T43" fmla="*/ 2147483647 h 1222"/>
                <a:gd name="T44" fmla="*/ 2147483647 w 1284"/>
                <a:gd name="T45" fmla="*/ 2147483647 h 1222"/>
                <a:gd name="T46" fmla="*/ 2147483647 w 1284"/>
                <a:gd name="T47" fmla="*/ 2147483647 h 12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84"/>
                <a:gd name="T73" fmla="*/ 0 h 1222"/>
                <a:gd name="T74" fmla="*/ 1284 w 1284"/>
                <a:gd name="T75" fmla="*/ 1222 h 122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84" h="1222">
                  <a:moveTo>
                    <a:pt x="303" y="1222"/>
                  </a:moveTo>
                  <a:cubicBezTo>
                    <a:pt x="299" y="1222"/>
                    <a:pt x="295" y="1221"/>
                    <a:pt x="291" y="1220"/>
                  </a:cubicBezTo>
                  <a:cubicBezTo>
                    <a:pt x="277" y="1216"/>
                    <a:pt x="266" y="1206"/>
                    <a:pt x="261" y="1192"/>
                  </a:cubicBezTo>
                  <a:cubicBezTo>
                    <a:pt x="251" y="1165"/>
                    <a:pt x="238" y="1132"/>
                    <a:pt x="222" y="1092"/>
                  </a:cubicBezTo>
                  <a:cubicBezTo>
                    <a:pt x="219" y="1087"/>
                    <a:pt x="194" y="1030"/>
                    <a:pt x="194" y="1030"/>
                  </a:cubicBezTo>
                  <a:cubicBezTo>
                    <a:pt x="156" y="941"/>
                    <a:pt x="122" y="877"/>
                    <a:pt x="89" y="835"/>
                  </a:cubicBezTo>
                  <a:cubicBezTo>
                    <a:pt x="89" y="835"/>
                    <a:pt x="89" y="835"/>
                    <a:pt x="89" y="835"/>
                  </a:cubicBezTo>
                  <a:cubicBezTo>
                    <a:pt x="69" y="808"/>
                    <a:pt x="46" y="787"/>
                    <a:pt x="22" y="772"/>
                  </a:cubicBezTo>
                  <a:cubicBezTo>
                    <a:pt x="10" y="764"/>
                    <a:pt x="3" y="751"/>
                    <a:pt x="1" y="737"/>
                  </a:cubicBezTo>
                  <a:cubicBezTo>
                    <a:pt x="0" y="723"/>
                    <a:pt x="6" y="709"/>
                    <a:pt x="16" y="700"/>
                  </a:cubicBezTo>
                  <a:cubicBezTo>
                    <a:pt x="73" y="648"/>
                    <a:pt x="128" y="623"/>
                    <a:pt x="178" y="623"/>
                  </a:cubicBezTo>
                  <a:cubicBezTo>
                    <a:pt x="232" y="623"/>
                    <a:pt x="289" y="690"/>
                    <a:pt x="351" y="829"/>
                  </a:cubicBezTo>
                  <a:cubicBezTo>
                    <a:pt x="372" y="876"/>
                    <a:pt x="372" y="876"/>
                    <a:pt x="372" y="876"/>
                  </a:cubicBezTo>
                  <a:cubicBezTo>
                    <a:pt x="479" y="699"/>
                    <a:pt x="616" y="527"/>
                    <a:pt x="777" y="363"/>
                  </a:cubicBezTo>
                  <a:cubicBezTo>
                    <a:pt x="922" y="217"/>
                    <a:pt x="1067" y="97"/>
                    <a:pt x="1209" y="7"/>
                  </a:cubicBezTo>
                  <a:cubicBezTo>
                    <a:pt x="1216" y="2"/>
                    <a:pt x="1225" y="0"/>
                    <a:pt x="1233" y="0"/>
                  </a:cubicBezTo>
                  <a:cubicBezTo>
                    <a:pt x="1247" y="0"/>
                    <a:pt x="1261" y="6"/>
                    <a:pt x="1270" y="18"/>
                  </a:cubicBezTo>
                  <a:cubicBezTo>
                    <a:pt x="1284" y="38"/>
                    <a:pt x="1280" y="65"/>
                    <a:pt x="1262" y="80"/>
                  </a:cubicBezTo>
                  <a:cubicBezTo>
                    <a:pt x="1141" y="182"/>
                    <a:pt x="1009" y="325"/>
                    <a:pt x="868" y="506"/>
                  </a:cubicBezTo>
                  <a:cubicBezTo>
                    <a:pt x="706" y="712"/>
                    <a:pt x="579" y="910"/>
                    <a:pt x="490" y="1094"/>
                  </a:cubicBezTo>
                  <a:cubicBezTo>
                    <a:pt x="487" y="1101"/>
                    <a:pt x="482" y="1107"/>
                    <a:pt x="475" y="1111"/>
                  </a:cubicBezTo>
                  <a:cubicBezTo>
                    <a:pt x="413" y="1154"/>
                    <a:pt x="413" y="1154"/>
                    <a:pt x="413" y="1154"/>
                  </a:cubicBezTo>
                  <a:cubicBezTo>
                    <a:pt x="381" y="1175"/>
                    <a:pt x="354" y="1195"/>
                    <a:pt x="331" y="1212"/>
                  </a:cubicBezTo>
                  <a:cubicBezTo>
                    <a:pt x="323" y="1219"/>
                    <a:pt x="313" y="1222"/>
                    <a:pt x="303" y="1222"/>
                  </a:cubicBezTo>
                  <a:close/>
                </a:path>
              </a:pathLst>
            </a:custGeom>
            <a:solidFill>
              <a:schemeClr val="bg2"/>
            </a:solidFill>
            <a:ln w="9525">
              <a:noFill/>
              <a:round/>
              <a:headEnd/>
              <a:tailEnd/>
            </a:ln>
          </p:spPr>
          <p:txBody>
            <a:bodyPr/>
            <a:lstStyle/>
            <a:p>
              <a:pPr fontAlgn="base">
                <a:spcBef>
                  <a:spcPct val="0"/>
                </a:spcBef>
                <a:spcAft>
                  <a:spcPct val="0"/>
                </a:spcAft>
              </a:pPr>
              <a:endParaRPr lang="en-US">
                <a:solidFill>
                  <a:srgbClr val="000000"/>
                </a:solidFill>
                <a:cs typeface="Arial" charset="0"/>
              </a:endParaRPr>
            </a:p>
          </p:txBody>
        </p:sp>
      </p:grpSp>
      <p:sp>
        <p:nvSpPr>
          <p:cNvPr id="2" name="Slide Number Placeholder 1">
            <a:extLst>
              <a:ext uri="{FF2B5EF4-FFF2-40B4-BE49-F238E27FC236}">
                <a16:creationId xmlns:a16="http://schemas.microsoft.com/office/drawing/2014/main" id="{54AAAEE5-DBD5-4B2E-83D0-29B294737105}"/>
              </a:ext>
            </a:extLst>
          </p:cNvPr>
          <p:cNvSpPr>
            <a:spLocks noGrp="1"/>
          </p:cNvSpPr>
          <p:nvPr>
            <p:ph type="sldNum" sz="quarter" idx="12"/>
          </p:nvPr>
        </p:nvSpPr>
        <p:spPr/>
        <p:txBody>
          <a:bodyPr/>
          <a:lstStyle/>
          <a:p>
            <a:pPr>
              <a:defRPr/>
            </a:pPr>
            <a:fld id="{D9473D70-D65D-4B22-8EB6-2B57C36F98AC}" type="slidenum">
              <a:rPr lang="en-US" smtClean="0"/>
              <a:pPr>
                <a:defRPr/>
              </a:pPr>
              <a:t>26</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an1.jpg"/>
          <p:cNvPicPr>
            <a:picLocks/>
          </p:cNvPicPr>
          <p:nvPr/>
        </p:nvPicPr>
        <p:blipFill>
          <a:blip r:embed="rId3" cstate="print"/>
          <a:stretch>
            <a:fillRect/>
          </a:stretch>
        </p:blipFill>
        <p:spPr>
          <a:xfrm>
            <a:off x="343525" y="873197"/>
            <a:ext cx="3657600" cy="1828800"/>
          </a:xfrm>
          <a:prstGeom prst="rect">
            <a:avLst/>
          </a:prstGeom>
          <a:ln>
            <a:solidFill>
              <a:srgbClr val="000000"/>
            </a:solidFill>
          </a:ln>
        </p:spPr>
      </p:pic>
      <p:sp>
        <p:nvSpPr>
          <p:cNvPr id="10" name="TextBox 9"/>
          <p:cNvSpPr txBox="1"/>
          <p:nvPr/>
        </p:nvSpPr>
        <p:spPr bwMode="auto">
          <a:xfrm>
            <a:off x="2475037" y="4154368"/>
            <a:ext cx="138564" cy="484748"/>
          </a:xfrm>
          <a:prstGeom prst="rect">
            <a:avLst/>
          </a:prstGeom>
          <a:noFill/>
          <a:ln>
            <a:miter lim="800000"/>
            <a:headEnd/>
            <a:tailEnd/>
          </a:ln>
        </p:spPr>
        <p:txBody>
          <a:bodyPr vert="horz" wrap="none" lIns="68580" tIns="34290" rIns="68580" bIns="34290" numCol="1" rtlCol="0" anchorCtr="0" compatLnSpc="1">
            <a:prstTxWarp prst="textNoShape">
              <a:avLst/>
            </a:prstTxWarp>
            <a:spAutoFit/>
          </a:bodyPr>
          <a:lstStyle/>
          <a:p>
            <a:pPr defTabSz="342892"/>
            <a:endParaRPr kumimoji="1" lang="en-US" sz="2700" dirty="0">
              <a:solidFill>
                <a:schemeClr val="bg1"/>
              </a:solidFill>
              <a:ea typeface="+mj-ea"/>
              <a:cs typeface="ＭＳ Ｐゴシック" charset="0"/>
            </a:endParaRPr>
          </a:p>
        </p:txBody>
      </p:sp>
      <p:sp>
        <p:nvSpPr>
          <p:cNvPr id="12" name="Rectangle 4"/>
          <p:cNvSpPr>
            <a:spLocks noChangeArrowheads="1"/>
          </p:cNvSpPr>
          <p:nvPr/>
        </p:nvSpPr>
        <p:spPr bwMode="auto">
          <a:xfrm>
            <a:off x="445922" y="1203348"/>
            <a:ext cx="447213" cy="404686"/>
          </a:xfrm>
          <a:prstGeom prst="rect">
            <a:avLst/>
          </a:prstGeom>
          <a:noFill/>
          <a:ln w="28575">
            <a:solidFill>
              <a:schemeClr val="accent1"/>
            </a:solidFill>
            <a:miter lim="800000"/>
            <a:headEnd/>
            <a:tailEnd/>
          </a:ln>
        </p:spPr>
        <p:txBody>
          <a:bodyPr wrap="none" anchor="ctr"/>
          <a:lstStyle/>
          <a:p>
            <a:endParaRPr lang="fr-FR"/>
          </a:p>
        </p:txBody>
      </p:sp>
      <p:sp>
        <p:nvSpPr>
          <p:cNvPr id="16" name="Rectangle 15"/>
          <p:cNvSpPr/>
          <p:nvPr/>
        </p:nvSpPr>
        <p:spPr>
          <a:xfrm>
            <a:off x="6132637" y="963059"/>
            <a:ext cx="2467099" cy="3477875"/>
          </a:xfrm>
          <a:prstGeom prst="rect">
            <a:avLst/>
          </a:prstGeom>
          <a:gradFill flip="none" rotWithShape="1">
            <a:gsLst>
              <a:gs pos="0">
                <a:srgbClr val="B7D342">
                  <a:tint val="66000"/>
                  <a:satMod val="160000"/>
                </a:srgbClr>
              </a:gs>
              <a:gs pos="50000">
                <a:srgbClr val="B7D342">
                  <a:tint val="44500"/>
                  <a:satMod val="160000"/>
                </a:srgbClr>
              </a:gs>
              <a:gs pos="100000">
                <a:srgbClr val="B7D342">
                  <a:tint val="23500"/>
                  <a:satMod val="160000"/>
                </a:srgbClr>
              </a:gs>
            </a:gsLst>
            <a:lin ang="5400000" scaled="1"/>
            <a:tileRect/>
          </a:gradFill>
        </p:spPr>
        <p:txBody>
          <a:bodyPr wrap="square" anchor="t" anchorCtr="0">
            <a:spAutoFit/>
          </a:bodyPr>
          <a:lstStyle/>
          <a:p>
            <a:pPr>
              <a:buFont typeface="Arial" pitchFamily="34" charset="0"/>
              <a:buChar char="•"/>
            </a:pPr>
            <a:r>
              <a:rPr lang="en-US" sz="2000" dirty="0">
                <a:solidFill>
                  <a:srgbClr val="000000"/>
                </a:solidFill>
              </a:rPr>
              <a:t>Select </a:t>
            </a:r>
            <a:r>
              <a:rPr lang="en-US" sz="2000" b="1" dirty="0">
                <a:solidFill>
                  <a:srgbClr val="000000"/>
                </a:solidFill>
              </a:rPr>
              <a:t>Program New Destination </a:t>
            </a:r>
            <a:r>
              <a:rPr lang="en-US" sz="2000" dirty="0">
                <a:solidFill>
                  <a:srgbClr val="000000"/>
                </a:solidFill>
              </a:rPr>
              <a:t>to add a quick key contact</a:t>
            </a:r>
            <a:endParaRPr lang="en-CA" altLang="ja-JP" sz="2000" dirty="0">
              <a:solidFill>
                <a:srgbClr val="000000"/>
              </a:solidFill>
            </a:endParaRPr>
          </a:p>
          <a:p>
            <a:pPr>
              <a:buFont typeface="Arial" pitchFamily="34" charset="0"/>
              <a:buChar char="•"/>
            </a:pPr>
            <a:r>
              <a:rPr lang="en-US" altLang="ja-JP" sz="2000" dirty="0">
                <a:solidFill>
                  <a:srgbClr val="000000"/>
                </a:solidFill>
              </a:rPr>
              <a:t> Enter an Email address in the Email Address field</a:t>
            </a:r>
          </a:p>
          <a:p>
            <a:pPr>
              <a:buFont typeface="Arial" pitchFamily="34" charset="0"/>
              <a:buChar char="•"/>
            </a:pPr>
            <a:r>
              <a:rPr lang="en-US" sz="2000" dirty="0">
                <a:solidFill>
                  <a:srgbClr val="000000"/>
                </a:solidFill>
              </a:rPr>
              <a:t> Press the Name tab and enter a name.</a:t>
            </a:r>
          </a:p>
          <a:p>
            <a:pPr>
              <a:buFont typeface="Arial" pitchFamily="34" charset="0"/>
              <a:buChar char="•"/>
            </a:pPr>
            <a:r>
              <a:rPr lang="en-US" sz="2000" dirty="0">
                <a:solidFill>
                  <a:srgbClr val="000000"/>
                </a:solidFill>
              </a:rPr>
              <a:t> Press </a:t>
            </a:r>
            <a:r>
              <a:rPr lang="en-US" sz="2000" b="1" dirty="0">
                <a:solidFill>
                  <a:srgbClr val="000000"/>
                </a:solidFill>
              </a:rPr>
              <a:t>OK</a:t>
            </a:r>
            <a:r>
              <a:rPr lang="en-US" sz="2000" dirty="0">
                <a:solidFill>
                  <a:srgbClr val="000000"/>
                </a:solidFill>
              </a:rPr>
              <a:t> to save.</a:t>
            </a:r>
            <a:endParaRPr lang="en-CA" sz="2000" dirty="0"/>
          </a:p>
        </p:txBody>
      </p:sp>
      <p:sp>
        <p:nvSpPr>
          <p:cNvPr id="20" name="Titre 3"/>
          <p:cNvSpPr txBox="1">
            <a:spLocks/>
          </p:cNvSpPr>
          <p:nvPr/>
        </p:nvSpPr>
        <p:spPr>
          <a:xfrm>
            <a:off x="806809" y="52268"/>
            <a:ext cx="4836227" cy="622102"/>
          </a:xfrm>
          <a:prstGeom prst="rect">
            <a:avLst/>
          </a:prstGeom>
        </p:spPr>
        <p:txBody>
          <a:bodyPr/>
          <a:lstStyle/>
          <a:p>
            <a:pPr defTabSz="342892" eaLnBrk="0" hangingPunct="0">
              <a:defRPr/>
            </a:pPr>
            <a:r>
              <a:rPr kumimoji="1" lang="fr-CA" sz="3000" b="1" dirty="0">
                <a:solidFill>
                  <a:srgbClr val="000000"/>
                </a:solidFill>
                <a:latin typeface="+mj-lt"/>
                <a:ea typeface="+mj-ea"/>
                <a:cs typeface="ＭＳ Ｐゴシック" charset="0"/>
              </a:rPr>
              <a:t>Program New Destination</a:t>
            </a:r>
          </a:p>
        </p:txBody>
      </p:sp>
      <p:pic>
        <p:nvPicPr>
          <p:cNvPr id="6" name="Picture 5" descr="Scan1.jpg"/>
          <p:cNvPicPr>
            <a:picLocks/>
          </p:cNvPicPr>
          <p:nvPr/>
        </p:nvPicPr>
        <p:blipFill>
          <a:blip r:embed="rId3" cstate="print"/>
          <a:stretch>
            <a:fillRect/>
          </a:stretch>
        </p:blipFill>
        <p:spPr>
          <a:xfrm>
            <a:off x="1768914" y="1366812"/>
            <a:ext cx="3657600" cy="1828800"/>
          </a:xfrm>
          <a:prstGeom prst="rect">
            <a:avLst/>
          </a:prstGeom>
          <a:ln>
            <a:solidFill>
              <a:srgbClr val="000000"/>
            </a:solidFill>
          </a:ln>
        </p:spPr>
      </p:pic>
      <p:pic>
        <p:nvPicPr>
          <p:cNvPr id="13" name="Picture 12">
            <a:extLst>
              <a:ext uri="{FF2B5EF4-FFF2-40B4-BE49-F238E27FC236}">
                <a16:creationId xmlns:a16="http://schemas.microsoft.com/office/drawing/2014/main" id="{12C1A2D1-ECEB-4714-A688-A98F789FE22D}"/>
              </a:ext>
            </a:extLst>
          </p:cNvPr>
          <p:cNvPicPr>
            <a:picLocks/>
          </p:cNvPicPr>
          <p:nvPr/>
        </p:nvPicPr>
        <p:blipFill>
          <a:blip r:embed="rId4" cstate="email">
            <a:extLst>
              <a:ext uri="{28A0092B-C50C-407E-A947-70E740481C1C}">
                <a14:useLocalDpi xmlns:a14="http://schemas.microsoft.com/office/drawing/2010/main" val="0"/>
              </a:ext>
            </a:extLst>
          </a:blip>
          <a:stretch>
            <a:fillRect/>
          </a:stretch>
        </p:blipFill>
        <p:spPr>
          <a:xfrm>
            <a:off x="207031" y="3239968"/>
            <a:ext cx="3657600" cy="1828800"/>
          </a:xfrm>
          <a:prstGeom prst="rect">
            <a:avLst/>
          </a:prstGeom>
        </p:spPr>
      </p:pic>
      <p:sp>
        <p:nvSpPr>
          <p:cNvPr id="19" name="Down Arrow 18"/>
          <p:cNvSpPr/>
          <p:nvPr/>
        </p:nvSpPr>
        <p:spPr>
          <a:xfrm>
            <a:off x="1901409" y="2939414"/>
            <a:ext cx="351235" cy="1081722"/>
          </a:xfrm>
          <a:prstGeom prst="downArrow">
            <a:avLst>
              <a:gd name="adj1" fmla="val 50000"/>
              <a:gd name="adj2" fmla="val 50000"/>
            </a:avLst>
          </a:prstGeom>
          <a:gradFill flip="none" rotWithShape="1">
            <a:gsLst>
              <a:gs pos="0">
                <a:schemeClr val="accent1"/>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pic>
        <p:nvPicPr>
          <p:cNvPr id="5" name="Picture 2"/>
          <p:cNvPicPr>
            <a:picLocks noChangeAspect="1" noChangeArrowheads="1"/>
          </p:cNvPicPr>
          <p:nvPr/>
        </p:nvPicPr>
        <p:blipFill>
          <a:blip r:embed="rId5" cstate="print"/>
          <a:srcRect/>
          <a:stretch>
            <a:fillRect/>
          </a:stretch>
        </p:blipFill>
        <p:spPr bwMode="auto">
          <a:xfrm>
            <a:off x="1946102" y="2022686"/>
            <a:ext cx="896813" cy="799780"/>
          </a:xfrm>
          <a:prstGeom prst="rect">
            <a:avLst/>
          </a:prstGeom>
          <a:noFill/>
          <a:ln w="9525">
            <a:noFill/>
            <a:miter lim="800000"/>
            <a:headEnd/>
            <a:tailEnd/>
          </a:ln>
        </p:spPr>
      </p:pic>
      <p:sp>
        <p:nvSpPr>
          <p:cNvPr id="18" name="Down Arrow 17"/>
          <p:cNvSpPr/>
          <p:nvPr/>
        </p:nvSpPr>
        <p:spPr>
          <a:xfrm rot="18767882">
            <a:off x="1271988" y="1755366"/>
            <a:ext cx="431027" cy="1056982"/>
          </a:xfrm>
          <a:prstGeom prst="downArrow">
            <a:avLst/>
          </a:prstGeom>
          <a:gradFill flip="none" rotWithShape="0">
            <a:gsLst>
              <a:gs pos="100000">
                <a:schemeClr val="accent1"/>
              </a:gs>
              <a:gs pos="0">
                <a:schemeClr val="bg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4" name="Rectangle 4"/>
          <p:cNvSpPr>
            <a:spLocks noChangeArrowheads="1"/>
          </p:cNvSpPr>
          <p:nvPr/>
        </p:nvSpPr>
        <p:spPr bwMode="auto">
          <a:xfrm>
            <a:off x="1901409" y="2666422"/>
            <a:ext cx="946719" cy="134635"/>
          </a:xfrm>
          <a:prstGeom prst="rect">
            <a:avLst/>
          </a:prstGeom>
          <a:noFill/>
          <a:ln w="28575">
            <a:solidFill>
              <a:schemeClr val="accent1"/>
            </a:solidFill>
            <a:miter lim="800000"/>
            <a:headEnd/>
            <a:tailEnd/>
          </a:ln>
        </p:spPr>
        <p:txBody>
          <a:bodyPr wrap="none" anchor="ctr"/>
          <a:lstStyle/>
          <a:p>
            <a:endParaRPr lang="fr-FR"/>
          </a:p>
        </p:txBody>
      </p:sp>
      <p:sp>
        <p:nvSpPr>
          <p:cNvPr id="2" name="Slide Number Placeholder 1">
            <a:extLst>
              <a:ext uri="{FF2B5EF4-FFF2-40B4-BE49-F238E27FC236}">
                <a16:creationId xmlns:a16="http://schemas.microsoft.com/office/drawing/2014/main" id="{70BA0994-2EF9-4A7D-A84D-1B307296B1A4}"/>
              </a:ext>
            </a:extLst>
          </p:cNvPr>
          <p:cNvSpPr>
            <a:spLocks noGrp="1"/>
          </p:cNvSpPr>
          <p:nvPr>
            <p:ph type="sldNum" sz="quarter" idx="12"/>
          </p:nvPr>
        </p:nvSpPr>
        <p:spPr/>
        <p:txBody>
          <a:bodyPr/>
          <a:lstStyle/>
          <a:p>
            <a:pPr>
              <a:defRPr/>
            </a:pPr>
            <a:fld id="{D9473D70-D65D-4B22-8EB6-2B57C36F98AC}" type="slidenum">
              <a:rPr lang="en-US" smtClean="0"/>
              <a:pPr>
                <a:defRPr/>
              </a:pPr>
              <a:t>27</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8341"/>
    </mc:Choice>
    <mc:Fallback xmlns="">
      <p:transition spd="slow" advTm="18341"/>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AA0812E-8E2A-4185-A839-A33D69D439D2}"/>
              </a:ext>
            </a:extLst>
          </p:cNvPr>
          <p:cNvPicPr/>
          <p:nvPr/>
        </p:nvPicPr>
        <p:blipFill>
          <a:blip r:embed="rId2"/>
          <a:stretch>
            <a:fillRect/>
          </a:stretch>
        </p:blipFill>
        <p:spPr>
          <a:xfrm>
            <a:off x="4572000" y="837280"/>
            <a:ext cx="4159315" cy="2936051"/>
          </a:xfrm>
          <a:prstGeom prst="rect">
            <a:avLst/>
          </a:prstGeom>
        </p:spPr>
      </p:pic>
      <p:sp>
        <p:nvSpPr>
          <p:cNvPr id="9" name="Rectangle 8"/>
          <p:cNvSpPr/>
          <p:nvPr/>
        </p:nvSpPr>
        <p:spPr>
          <a:xfrm>
            <a:off x="1434487" y="4220512"/>
            <a:ext cx="6225638" cy="784830"/>
          </a:xfrm>
          <a:prstGeom prst="rect">
            <a:avLst/>
          </a:prstGeom>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lin ang="5400000" scaled="1"/>
            <a:tileRect/>
          </a:gradFill>
        </p:spPr>
        <p:txBody>
          <a:bodyPr wrap="square" anchor="t" anchorCtr="0">
            <a:spAutoFit/>
          </a:bodyPr>
          <a:lstStyle/>
          <a:p>
            <a:pPr defTabSz="342892"/>
            <a:r>
              <a:rPr kumimoji="1" lang="en-US" sz="1500" dirty="0">
                <a:solidFill>
                  <a:srgbClr val="000000"/>
                </a:solidFill>
                <a:cs typeface="ＭＳ Ｐゴシック" charset="0"/>
              </a:rPr>
              <a:t>If you need to Edit/Delete someone from the address book, go to Home Page and Select </a:t>
            </a:r>
            <a:r>
              <a:rPr kumimoji="1" lang="en-US" sz="1500" b="1" dirty="0">
                <a:solidFill>
                  <a:srgbClr val="000000"/>
                </a:solidFill>
                <a:cs typeface="ＭＳ Ｐゴシック" charset="0"/>
              </a:rPr>
              <a:t>Address Book </a:t>
            </a:r>
            <a:r>
              <a:rPr kumimoji="1" lang="en-US" sz="1500" dirty="0">
                <a:solidFill>
                  <a:srgbClr val="000000"/>
                </a:solidFill>
                <a:cs typeface="ＭＳ Ｐゴシック" charset="0"/>
              </a:rPr>
              <a:t>(you may need to flip to the second page of screen).</a:t>
            </a:r>
            <a:endParaRPr kumimoji="1" lang="en-US" sz="1500" b="1" dirty="0">
              <a:solidFill>
                <a:srgbClr val="000000"/>
              </a:solidFill>
              <a:cs typeface="ＭＳ Ｐゴシック" charset="0"/>
            </a:endParaRPr>
          </a:p>
        </p:txBody>
      </p:sp>
      <p:sp>
        <p:nvSpPr>
          <p:cNvPr id="10" name="Titre 3"/>
          <p:cNvSpPr txBox="1">
            <a:spLocks/>
          </p:cNvSpPr>
          <p:nvPr/>
        </p:nvSpPr>
        <p:spPr>
          <a:xfrm>
            <a:off x="844975" y="86961"/>
            <a:ext cx="4644516" cy="622102"/>
          </a:xfrm>
          <a:prstGeom prst="rect">
            <a:avLst/>
          </a:prstGeom>
        </p:spPr>
        <p:txBody>
          <a:bodyPr/>
          <a:lstStyle/>
          <a:p>
            <a:pPr defTabSz="342892" eaLnBrk="0" hangingPunct="0">
              <a:defRPr/>
            </a:pPr>
            <a:r>
              <a:rPr kumimoji="1" lang="fr-CA" sz="3000" b="1" dirty="0" err="1">
                <a:solidFill>
                  <a:srgbClr val="000000"/>
                </a:solidFill>
                <a:latin typeface="+mj-lt"/>
                <a:ea typeface="+mj-ea"/>
                <a:cs typeface="ＭＳ Ｐゴシック" charset="0"/>
              </a:rPr>
              <a:t>Edit</a:t>
            </a:r>
            <a:r>
              <a:rPr kumimoji="1" lang="fr-CA" sz="3000" b="1" dirty="0">
                <a:solidFill>
                  <a:srgbClr val="000000"/>
                </a:solidFill>
                <a:latin typeface="+mj-lt"/>
                <a:ea typeface="+mj-ea"/>
                <a:cs typeface="ＭＳ Ｐゴシック" charset="0"/>
              </a:rPr>
              <a:t>/</a:t>
            </a:r>
            <a:r>
              <a:rPr kumimoji="1" lang="fr-CA" sz="3000" b="1" dirty="0" err="1">
                <a:solidFill>
                  <a:srgbClr val="000000"/>
                </a:solidFill>
                <a:latin typeface="+mj-lt"/>
                <a:ea typeface="+mj-ea"/>
                <a:cs typeface="ＭＳ Ｐゴシック" charset="0"/>
              </a:rPr>
              <a:t>Delete</a:t>
            </a:r>
            <a:r>
              <a:rPr kumimoji="1" lang="fr-CA" sz="3000" b="1" dirty="0">
                <a:solidFill>
                  <a:srgbClr val="000000"/>
                </a:solidFill>
                <a:latin typeface="+mj-lt"/>
                <a:ea typeface="+mj-ea"/>
                <a:cs typeface="ＭＳ Ｐゴシック" charset="0"/>
              </a:rPr>
              <a:t> Contact</a:t>
            </a:r>
          </a:p>
        </p:txBody>
      </p:sp>
      <p:sp>
        <p:nvSpPr>
          <p:cNvPr id="11" name="Rectangle 10">
            <a:extLst>
              <a:ext uri="{FF2B5EF4-FFF2-40B4-BE49-F238E27FC236}">
                <a16:creationId xmlns:a16="http://schemas.microsoft.com/office/drawing/2014/main" id="{0D3848D8-4CFE-41A2-AAC0-DAB982D807CF}"/>
              </a:ext>
            </a:extLst>
          </p:cNvPr>
          <p:cNvSpPr/>
          <p:nvPr/>
        </p:nvSpPr>
        <p:spPr>
          <a:xfrm>
            <a:off x="5012675" y="1156244"/>
            <a:ext cx="741221" cy="639505"/>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 name="Slide Number Placeholder 1">
            <a:extLst>
              <a:ext uri="{FF2B5EF4-FFF2-40B4-BE49-F238E27FC236}">
                <a16:creationId xmlns:a16="http://schemas.microsoft.com/office/drawing/2014/main" id="{F7EFB983-8A8F-4ADB-B36F-8C07A97EDD30}"/>
              </a:ext>
            </a:extLst>
          </p:cNvPr>
          <p:cNvSpPr>
            <a:spLocks noGrp="1"/>
          </p:cNvSpPr>
          <p:nvPr>
            <p:ph type="sldNum" sz="quarter" idx="12"/>
          </p:nvPr>
        </p:nvSpPr>
        <p:spPr/>
        <p:txBody>
          <a:bodyPr/>
          <a:lstStyle/>
          <a:p>
            <a:pPr>
              <a:defRPr/>
            </a:pPr>
            <a:fld id="{D9473D70-D65D-4B22-8EB6-2B57C36F98AC}" type="slidenum">
              <a:rPr lang="en-US" smtClean="0"/>
              <a:pPr>
                <a:defRPr/>
              </a:pPr>
              <a:t>28</a:t>
            </a:fld>
            <a:endParaRPr lang="en-US" dirty="0"/>
          </a:p>
        </p:txBody>
      </p:sp>
      <p:pic>
        <p:nvPicPr>
          <p:cNvPr id="15" name="Picture 14">
            <a:extLst>
              <a:ext uri="{FF2B5EF4-FFF2-40B4-BE49-F238E27FC236}">
                <a16:creationId xmlns:a16="http://schemas.microsoft.com/office/drawing/2014/main" id="{03718F06-3E97-449B-B798-6EEE8935D70F}"/>
              </a:ext>
            </a:extLst>
          </p:cNvPr>
          <p:cNvPicPr/>
          <p:nvPr/>
        </p:nvPicPr>
        <p:blipFill>
          <a:blip r:embed="rId3"/>
          <a:stretch>
            <a:fillRect/>
          </a:stretch>
        </p:blipFill>
        <p:spPr>
          <a:xfrm>
            <a:off x="112464" y="837280"/>
            <a:ext cx="4274557" cy="29360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13257"/>
    </mc:Choice>
    <mc:Fallback xmlns="">
      <p:transition spd="slow" advClick="0" advTm="13257"/>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descr="Scan1.jpg"/>
          <p:cNvPicPr>
            <a:picLocks noGrp="1" noChangeAspect="1"/>
          </p:cNvPicPr>
          <p:nvPr>
            <p:ph idx="1"/>
          </p:nvPr>
        </p:nvPicPr>
        <p:blipFill>
          <a:blip r:embed="rId3" cstate="print"/>
          <a:stretch>
            <a:fillRect/>
          </a:stretch>
        </p:blipFill>
        <p:spPr>
          <a:xfrm>
            <a:off x="177111" y="839471"/>
            <a:ext cx="4948919" cy="2898809"/>
          </a:xfrm>
          <a:prstGeom prst="rect">
            <a:avLst/>
          </a:prstGeom>
          <a:ln>
            <a:solidFill>
              <a:srgbClr val="000000"/>
            </a:solidFill>
          </a:ln>
        </p:spPr>
      </p:pic>
      <p:sp>
        <p:nvSpPr>
          <p:cNvPr id="8" name="Rectangle 7"/>
          <p:cNvSpPr/>
          <p:nvPr/>
        </p:nvSpPr>
        <p:spPr>
          <a:xfrm>
            <a:off x="3983966" y="1365161"/>
            <a:ext cx="1142064" cy="371011"/>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1" name="Rectangle 10"/>
          <p:cNvSpPr/>
          <p:nvPr/>
        </p:nvSpPr>
        <p:spPr>
          <a:xfrm>
            <a:off x="6773470" y="1753898"/>
            <a:ext cx="1720427" cy="2215991"/>
          </a:xfrm>
          <a:prstGeom prst="rect">
            <a:avLst/>
          </a:prstGeom>
          <a:gradFill flip="none" rotWithShape="1">
            <a:gsLst>
              <a:gs pos="0">
                <a:srgbClr val="B7D342">
                  <a:tint val="66000"/>
                  <a:satMod val="160000"/>
                </a:srgbClr>
              </a:gs>
              <a:gs pos="50000">
                <a:srgbClr val="B7D342">
                  <a:tint val="44500"/>
                  <a:satMod val="160000"/>
                </a:srgbClr>
              </a:gs>
              <a:gs pos="100000">
                <a:srgbClr val="B7D342">
                  <a:tint val="23500"/>
                  <a:satMod val="160000"/>
                </a:srgbClr>
              </a:gs>
            </a:gsLst>
            <a:lin ang="5400000" scaled="1"/>
            <a:tileRect/>
          </a:gradFill>
        </p:spPr>
        <p:txBody>
          <a:bodyPr wrap="square" anchor="t" anchorCtr="0">
            <a:spAutoFit/>
          </a:bodyPr>
          <a:lstStyle/>
          <a:p>
            <a:pPr defTabSz="342892"/>
            <a:r>
              <a:rPr kumimoji="1" lang="en-US" sz="2000" b="1" dirty="0">
                <a:solidFill>
                  <a:srgbClr val="000000"/>
                </a:solidFill>
                <a:latin typeface="Arial" charset="0"/>
                <a:cs typeface="ＭＳ Ｐゴシック" charset="0"/>
              </a:rPr>
              <a:t>Preview</a:t>
            </a:r>
            <a:r>
              <a:rPr kumimoji="1" lang="en-US" sz="2000" dirty="0">
                <a:solidFill>
                  <a:srgbClr val="000000"/>
                </a:solidFill>
                <a:latin typeface="Arial" charset="0"/>
                <a:cs typeface="ＭＳ Ｐゴシック" charset="0"/>
              </a:rPr>
              <a:t> will show a full-page image of your scanned document.</a:t>
            </a:r>
          </a:p>
          <a:p>
            <a:pPr defTabSz="342892"/>
            <a:endParaRPr kumimoji="1" lang="en-US" dirty="0">
              <a:solidFill>
                <a:srgbClr val="000000"/>
              </a:solidFill>
              <a:latin typeface="Arial" charset="0"/>
              <a:cs typeface="ＭＳ Ｐゴシック" charset="0"/>
            </a:endParaRPr>
          </a:p>
        </p:txBody>
      </p:sp>
      <p:sp>
        <p:nvSpPr>
          <p:cNvPr id="12" name="Titre 3"/>
          <p:cNvSpPr txBox="1">
            <a:spLocks/>
          </p:cNvSpPr>
          <p:nvPr/>
        </p:nvSpPr>
        <p:spPr>
          <a:xfrm>
            <a:off x="925768" y="128628"/>
            <a:ext cx="4644516" cy="622102"/>
          </a:xfrm>
          <a:prstGeom prst="rect">
            <a:avLst/>
          </a:prstGeom>
        </p:spPr>
        <p:txBody>
          <a:bodyPr/>
          <a:lstStyle/>
          <a:p>
            <a:pPr defTabSz="342892" eaLnBrk="0" hangingPunct="0">
              <a:defRPr/>
            </a:pPr>
            <a:r>
              <a:rPr kumimoji="1" lang="fr-CA" sz="3000" b="1" dirty="0" err="1">
                <a:solidFill>
                  <a:srgbClr val="000000"/>
                </a:solidFill>
                <a:latin typeface="+mj-lt"/>
                <a:ea typeface="+mj-ea"/>
                <a:cs typeface="ＭＳ Ｐゴシック" charset="0"/>
              </a:rPr>
              <a:t>Preview</a:t>
            </a:r>
            <a:endParaRPr kumimoji="1" lang="fr-CA" sz="3000" b="1" dirty="0">
              <a:solidFill>
                <a:srgbClr val="000000"/>
              </a:solidFill>
              <a:latin typeface="+mj-lt"/>
              <a:ea typeface="+mj-ea"/>
              <a:cs typeface="ＭＳ Ｐゴシック" charset="0"/>
            </a:endParaRPr>
          </a:p>
        </p:txBody>
      </p:sp>
      <p:pic>
        <p:nvPicPr>
          <p:cNvPr id="3" name="Picture 2">
            <a:extLst>
              <a:ext uri="{FF2B5EF4-FFF2-40B4-BE49-F238E27FC236}">
                <a16:creationId xmlns:a16="http://schemas.microsoft.com/office/drawing/2014/main" id="{13883AB7-0961-402D-8A72-560735BF2DD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510316" y="2150433"/>
            <a:ext cx="4947299" cy="2925269"/>
          </a:xfrm>
          <a:prstGeom prst="rect">
            <a:avLst/>
          </a:prstGeom>
          <a:ln>
            <a:solidFill>
              <a:srgbClr val="000000"/>
            </a:solidFill>
          </a:ln>
        </p:spPr>
      </p:pic>
      <p:grpSp>
        <p:nvGrpSpPr>
          <p:cNvPr id="10" name="Group 255">
            <a:extLst>
              <a:ext uri="{FF2B5EF4-FFF2-40B4-BE49-F238E27FC236}">
                <a16:creationId xmlns:a16="http://schemas.microsoft.com/office/drawing/2014/main" id="{3F997B30-91F6-4A10-879A-E8657C566645}"/>
              </a:ext>
            </a:extLst>
          </p:cNvPr>
          <p:cNvGrpSpPr>
            <a:grpSpLocks/>
          </p:cNvGrpSpPr>
          <p:nvPr/>
        </p:nvGrpSpPr>
        <p:grpSpPr bwMode="auto">
          <a:xfrm>
            <a:off x="8587079" y="835091"/>
            <a:ext cx="379810" cy="347663"/>
            <a:chOff x="8622192" y="4256252"/>
            <a:chExt cx="507606" cy="463689"/>
          </a:xfrm>
        </p:grpSpPr>
        <p:sp>
          <p:nvSpPr>
            <p:cNvPr id="13" name="Rounded Rectangle 256">
              <a:hlinkClick r:id="rId5" action="ppaction://hlinksldjump" highlightClick="1"/>
              <a:extLst>
                <a:ext uri="{FF2B5EF4-FFF2-40B4-BE49-F238E27FC236}">
                  <a16:creationId xmlns:a16="http://schemas.microsoft.com/office/drawing/2014/main" id="{078B42CB-43A6-4297-A15C-20FD8A649016}"/>
                </a:ext>
              </a:extLst>
            </p:cNvPr>
            <p:cNvSpPr/>
            <p:nvPr/>
          </p:nvSpPr>
          <p:spPr bwMode="auto">
            <a:xfrm>
              <a:off x="8622192" y="4265780"/>
              <a:ext cx="453504" cy="454161"/>
            </a:xfrm>
            <a:prstGeom prst="roundRect">
              <a:avLst>
                <a:gd name="adj" fmla="val 7935"/>
              </a:avLst>
            </a:prstGeom>
            <a:solidFill>
              <a:schemeClr val="accent5"/>
            </a:solidFill>
            <a:ln>
              <a:noFill/>
            </a:ln>
          </p:spPr>
          <p:txBody>
            <a:bodyPr/>
            <a:lstStyle/>
            <a:p>
              <a:pPr>
                <a:defRPr/>
              </a:pPr>
              <a:endParaRPr lang="en-GB">
                <a:solidFill>
                  <a:srgbClr val="000000"/>
                </a:solidFill>
                <a:cs typeface="Arial" charset="0"/>
              </a:endParaRPr>
            </a:p>
          </p:txBody>
        </p:sp>
        <p:sp>
          <p:nvSpPr>
            <p:cNvPr id="14" name="Freeform 14">
              <a:extLst>
                <a:ext uri="{FF2B5EF4-FFF2-40B4-BE49-F238E27FC236}">
                  <a16:creationId xmlns:a16="http://schemas.microsoft.com/office/drawing/2014/main" id="{1EB3B02A-107A-4C48-95DD-C72F30DAE611}"/>
                </a:ext>
              </a:extLst>
            </p:cNvPr>
            <p:cNvSpPr>
              <a:spLocks/>
            </p:cNvSpPr>
            <p:nvPr/>
          </p:nvSpPr>
          <p:spPr bwMode="auto">
            <a:xfrm>
              <a:off x="8680158" y="4256252"/>
              <a:ext cx="449640" cy="427897"/>
            </a:xfrm>
            <a:custGeom>
              <a:avLst/>
              <a:gdLst>
                <a:gd name="T0" fmla="*/ 2147483647 w 1284"/>
                <a:gd name="T1" fmla="*/ 2147483647 h 1222"/>
                <a:gd name="T2" fmla="*/ 2147483647 w 1284"/>
                <a:gd name="T3" fmla="*/ 2147483647 h 1222"/>
                <a:gd name="T4" fmla="*/ 2147483647 w 1284"/>
                <a:gd name="T5" fmla="*/ 2147483647 h 1222"/>
                <a:gd name="T6" fmla="*/ 2147483647 w 1284"/>
                <a:gd name="T7" fmla="*/ 2147483647 h 1222"/>
                <a:gd name="T8" fmla="*/ 2147483647 w 1284"/>
                <a:gd name="T9" fmla="*/ 2147483647 h 1222"/>
                <a:gd name="T10" fmla="*/ 2147483647 w 1284"/>
                <a:gd name="T11" fmla="*/ 2147483647 h 1222"/>
                <a:gd name="T12" fmla="*/ 2147483647 w 1284"/>
                <a:gd name="T13" fmla="*/ 2147483647 h 1222"/>
                <a:gd name="T14" fmla="*/ 944748260 w 1284"/>
                <a:gd name="T15" fmla="*/ 2147483647 h 1222"/>
                <a:gd name="T16" fmla="*/ 42920654 w 1284"/>
                <a:gd name="T17" fmla="*/ 2147483647 h 1222"/>
                <a:gd name="T18" fmla="*/ 687100611 w 1284"/>
                <a:gd name="T19" fmla="*/ 2147483647 h 1222"/>
                <a:gd name="T20" fmla="*/ 2147483647 w 1284"/>
                <a:gd name="T21" fmla="*/ 2147483647 h 1222"/>
                <a:gd name="T22" fmla="*/ 2147483647 w 1284"/>
                <a:gd name="T23" fmla="*/ 2147483647 h 1222"/>
                <a:gd name="T24" fmla="*/ 2147483647 w 1284"/>
                <a:gd name="T25" fmla="*/ 2147483647 h 1222"/>
                <a:gd name="T26" fmla="*/ 2147483647 w 1284"/>
                <a:gd name="T27" fmla="*/ 2147483647 h 1222"/>
                <a:gd name="T28" fmla="*/ 2147483647 w 1284"/>
                <a:gd name="T29" fmla="*/ 300524076 h 1222"/>
                <a:gd name="T30" fmla="*/ 2147483647 w 1284"/>
                <a:gd name="T31" fmla="*/ 0 h 1222"/>
                <a:gd name="T32" fmla="*/ 2147483647 w 1284"/>
                <a:gd name="T33" fmla="*/ 772828945 h 1222"/>
                <a:gd name="T34" fmla="*/ 2147483647 w 1284"/>
                <a:gd name="T35" fmla="*/ 2147483647 h 1222"/>
                <a:gd name="T36" fmla="*/ 2147483647 w 1284"/>
                <a:gd name="T37" fmla="*/ 2147483647 h 1222"/>
                <a:gd name="T38" fmla="*/ 2147483647 w 1284"/>
                <a:gd name="T39" fmla="*/ 2147483647 h 1222"/>
                <a:gd name="T40" fmla="*/ 2147483647 w 1284"/>
                <a:gd name="T41" fmla="*/ 2147483647 h 1222"/>
                <a:gd name="T42" fmla="*/ 2147483647 w 1284"/>
                <a:gd name="T43" fmla="*/ 2147483647 h 1222"/>
                <a:gd name="T44" fmla="*/ 2147483647 w 1284"/>
                <a:gd name="T45" fmla="*/ 2147483647 h 1222"/>
                <a:gd name="T46" fmla="*/ 2147483647 w 1284"/>
                <a:gd name="T47" fmla="*/ 2147483647 h 12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84"/>
                <a:gd name="T73" fmla="*/ 0 h 1222"/>
                <a:gd name="T74" fmla="*/ 1284 w 1284"/>
                <a:gd name="T75" fmla="*/ 1222 h 122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84" h="1222">
                  <a:moveTo>
                    <a:pt x="303" y="1222"/>
                  </a:moveTo>
                  <a:cubicBezTo>
                    <a:pt x="299" y="1222"/>
                    <a:pt x="295" y="1221"/>
                    <a:pt x="291" y="1220"/>
                  </a:cubicBezTo>
                  <a:cubicBezTo>
                    <a:pt x="277" y="1216"/>
                    <a:pt x="266" y="1206"/>
                    <a:pt x="261" y="1192"/>
                  </a:cubicBezTo>
                  <a:cubicBezTo>
                    <a:pt x="251" y="1165"/>
                    <a:pt x="238" y="1132"/>
                    <a:pt x="222" y="1092"/>
                  </a:cubicBezTo>
                  <a:cubicBezTo>
                    <a:pt x="219" y="1087"/>
                    <a:pt x="194" y="1030"/>
                    <a:pt x="194" y="1030"/>
                  </a:cubicBezTo>
                  <a:cubicBezTo>
                    <a:pt x="156" y="941"/>
                    <a:pt x="122" y="877"/>
                    <a:pt x="89" y="835"/>
                  </a:cubicBezTo>
                  <a:cubicBezTo>
                    <a:pt x="89" y="835"/>
                    <a:pt x="89" y="835"/>
                    <a:pt x="89" y="835"/>
                  </a:cubicBezTo>
                  <a:cubicBezTo>
                    <a:pt x="69" y="808"/>
                    <a:pt x="46" y="787"/>
                    <a:pt x="22" y="772"/>
                  </a:cubicBezTo>
                  <a:cubicBezTo>
                    <a:pt x="10" y="764"/>
                    <a:pt x="3" y="751"/>
                    <a:pt x="1" y="737"/>
                  </a:cubicBezTo>
                  <a:cubicBezTo>
                    <a:pt x="0" y="723"/>
                    <a:pt x="6" y="709"/>
                    <a:pt x="16" y="700"/>
                  </a:cubicBezTo>
                  <a:cubicBezTo>
                    <a:pt x="73" y="648"/>
                    <a:pt x="128" y="623"/>
                    <a:pt x="178" y="623"/>
                  </a:cubicBezTo>
                  <a:cubicBezTo>
                    <a:pt x="232" y="623"/>
                    <a:pt x="289" y="690"/>
                    <a:pt x="351" y="829"/>
                  </a:cubicBezTo>
                  <a:cubicBezTo>
                    <a:pt x="372" y="876"/>
                    <a:pt x="372" y="876"/>
                    <a:pt x="372" y="876"/>
                  </a:cubicBezTo>
                  <a:cubicBezTo>
                    <a:pt x="479" y="699"/>
                    <a:pt x="616" y="527"/>
                    <a:pt x="777" y="363"/>
                  </a:cubicBezTo>
                  <a:cubicBezTo>
                    <a:pt x="922" y="217"/>
                    <a:pt x="1067" y="97"/>
                    <a:pt x="1209" y="7"/>
                  </a:cubicBezTo>
                  <a:cubicBezTo>
                    <a:pt x="1216" y="2"/>
                    <a:pt x="1225" y="0"/>
                    <a:pt x="1233" y="0"/>
                  </a:cubicBezTo>
                  <a:cubicBezTo>
                    <a:pt x="1247" y="0"/>
                    <a:pt x="1261" y="6"/>
                    <a:pt x="1270" y="18"/>
                  </a:cubicBezTo>
                  <a:cubicBezTo>
                    <a:pt x="1284" y="38"/>
                    <a:pt x="1280" y="65"/>
                    <a:pt x="1262" y="80"/>
                  </a:cubicBezTo>
                  <a:cubicBezTo>
                    <a:pt x="1141" y="182"/>
                    <a:pt x="1009" y="325"/>
                    <a:pt x="868" y="506"/>
                  </a:cubicBezTo>
                  <a:cubicBezTo>
                    <a:pt x="706" y="712"/>
                    <a:pt x="579" y="910"/>
                    <a:pt x="490" y="1094"/>
                  </a:cubicBezTo>
                  <a:cubicBezTo>
                    <a:pt x="487" y="1101"/>
                    <a:pt x="482" y="1107"/>
                    <a:pt x="475" y="1111"/>
                  </a:cubicBezTo>
                  <a:cubicBezTo>
                    <a:pt x="413" y="1154"/>
                    <a:pt x="413" y="1154"/>
                    <a:pt x="413" y="1154"/>
                  </a:cubicBezTo>
                  <a:cubicBezTo>
                    <a:pt x="381" y="1175"/>
                    <a:pt x="354" y="1195"/>
                    <a:pt x="331" y="1212"/>
                  </a:cubicBezTo>
                  <a:cubicBezTo>
                    <a:pt x="323" y="1219"/>
                    <a:pt x="313" y="1222"/>
                    <a:pt x="303" y="1222"/>
                  </a:cubicBezTo>
                  <a:close/>
                </a:path>
              </a:pathLst>
            </a:custGeom>
            <a:solidFill>
              <a:schemeClr val="bg2"/>
            </a:solidFill>
            <a:ln w="9525">
              <a:noFill/>
              <a:round/>
              <a:headEnd/>
              <a:tailEnd/>
            </a:ln>
          </p:spPr>
          <p:txBody>
            <a:bodyPr/>
            <a:lstStyle/>
            <a:p>
              <a:pPr fontAlgn="base">
                <a:spcBef>
                  <a:spcPct val="0"/>
                </a:spcBef>
                <a:spcAft>
                  <a:spcPct val="0"/>
                </a:spcAft>
              </a:pPr>
              <a:endParaRPr lang="en-US">
                <a:solidFill>
                  <a:srgbClr val="000000"/>
                </a:solidFill>
                <a:cs typeface="Arial" charset="0"/>
              </a:endParaRPr>
            </a:p>
          </p:txBody>
        </p:sp>
      </p:grpSp>
      <p:sp>
        <p:nvSpPr>
          <p:cNvPr id="4" name="Slide Number Placeholder 3">
            <a:extLst>
              <a:ext uri="{FF2B5EF4-FFF2-40B4-BE49-F238E27FC236}">
                <a16:creationId xmlns:a16="http://schemas.microsoft.com/office/drawing/2014/main" id="{4BBA92B6-CA6B-4E61-ABB5-10DFBFC10F6F}"/>
              </a:ext>
            </a:extLst>
          </p:cNvPr>
          <p:cNvSpPr>
            <a:spLocks noGrp="1"/>
          </p:cNvSpPr>
          <p:nvPr>
            <p:ph type="sldNum" sz="quarter" idx="12"/>
          </p:nvPr>
        </p:nvSpPr>
        <p:spPr/>
        <p:txBody>
          <a:bodyPr/>
          <a:lstStyle/>
          <a:p>
            <a:pPr>
              <a:defRPr/>
            </a:pPr>
            <a:fld id="{D9473D70-D65D-4B22-8EB6-2B57C36F98AC}" type="slidenum">
              <a:rPr lang="en-US" smtClean="0"/>
              <a:pPr>
                <a:defRPr/>
              </a:pPr>
              <a:t>29</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8821"/>
    </mc:Choice>
    <mc:Fallback xmlns="">
      <p:transition spd="slow" advClick="0" advTm="882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6" descr="99797580.jpg">
            <a:extLst>
              <a:ext uri="{FF2B5EF4-FFF2-40B4-BE49-F238E27FC236}">
                <a16:creationId xmlns:a16="http://schemas.microsoft.com/office/drawing/2014/main" id="{47204D97-4E36-4C9A-9FE7-E16E44C671AB}"/>
              </a:ext>
            </a:extLst>
          </p:cNvPr>
          <p:cNvPicPr>
            <a:picLocks noChangeAspect="1"/>
          </p:cNvPicPr>
          <p:nvPr/>
        </p:nvPicPr>
        <p:blipFill>
          <a:blip r:embed="rId3" cstate="print"/>
          <a:srcRect l="16470" r="16470"/>
          <a:stretch>
            <a:fillRect/>
          </a:stretch>
        </p:blipFill>
        <p:spPr>
          <a:xfrm>
            <a:off x="9294670" y="1077026"/>
            <a:ext cx="2424077" cy="2418649"/>
          </a:xfrm>
          <a:prstGeom prst="roundRect">
            <a:avLst>
              <a:gd name="adj" fmla="val 3978"/>
            </a:avLst>
          </a:prstGeom>
        </p:spPr>
      </p:pic>
      <p:sp>
        <p:nvSpPr>
          <p:cNvPr id="17414" name="Title 8"/>
          <p:cNvSpPr>
            <a:spLocks noGrp="1"/>
          </p:cNvSpPr>
          <p:nvPr>
            <p:ph type="title"/>
          </p:nvPr>
        </p:nvSpPr>
        <p:spPr>
          <a:xfrm>
            <a:off x="1050925" y="125771"/>
            <a:ext cx="5943600" cy="457200"/>
          </a:xfrm>
          <a:ln/>
        </p:spPr>
        <p:txBody>
          <a:bodyPr/>
          <a:lstStyle/>
          <a:p>
            <a:r>
              <a:rPr lang="en-US" sz="2800" dirty="0">
                <a:cs typeface="ＭＳ Ｐゴシック"/>
              </a:rPr>
              <a:t>Agenda</a:t>
            </a:r>
            <a:endParaRPr lang="en-US" sz="2800" dirty="0">
              <a:latin typeface="Arial" charset="0"/>
              <a:ea typeface="ＭＳ Ｐゴシック" charset="0"/>
            </a:endParaRPr>
          </a:p>
        </p:txBody>
      </p:sp>
      <p:sp>
        <p:nvSpPr>
          <p:cNvPr id="17415" name="Slide Number Placeholder 7"/>
          <p:cNvSpPr>
            <a:spLocks noGrp="1"/>
          </p:cNvSpPr>
          <p:nvPr>
            <p:ph type="sldNum" sz="quarter" idx="18"/>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CA3C338-BCB1-904F-8426-3C5BA345C268}" type="slidenum">
              <a:rPr lang="en-GB">
                <a:solidFill>
                  <a:schemeClr val="accent2"/>
                </a:solidFill>
              </a:rPr>
              <a:pPr eaLnBrk="1" hangingPunct="1"/>
              <a:t>3</a:t>
            </a:fld>
            <a:endParaRPr lang="en-GB">
              <a:solidFill>
                <a:schemeClr val="accent2"/>
              </a:solidFill>
            </a:endParaRPr>
          </a:p>
        </p:txBody>
      </p:sp>
      <p:sp>
        <p:nvSpPr>
          <p:cNvPr id="9" name="Rectangle 625">
            <a:extLst>
              <a:ext uri="{FF2B5EF4-FFF2-40B4-BE49-F238E27FC236}">
                <a16:creationId xmlns:a16="http://schemas.microsoft.com/office/drawing/2014/main" id="{7A305EEB-EE55-4EC0-9444-89537116DBA8}"/>
              </a:ext>
            </a:extLst>
          </p:cNvPr>
          <p:cNvSpPr>
            <a:spLocks noChangeArrowheads="1"/>
          </p:cNvSpPr>
          <p:nvPr/>
        </p:nvSpPr>
        <p:spPr bwMode="auto">
          <a:xfrm flipH="1">
            <a:off x="1034416" y="929173"/>
            <a:ext cx="6748780" cy="457200"/>
          </a:xfrm>
          <a:prstGeom prst="roundRect">
            <a:avLst>
              <a:gd name="adj" fmla="val 12577"/>
            </a:avLst>
          </a:prstGeom>
          <a:gradFill flip="none" rotWithShape="1">
            <a:gsLst>
              <a:gs pos="0">
                <a:schemeClr val="bg1">
                  <a:lumMod val="85000"/>
                </a:schemeClr>
              </a:gs>
              <a:gs pos="100000">
                <a:schemeClr val="accent1">
                  <a:shade val="100000"/>
                  <a:satMod val="115000"/>
                  <a:alpha val="0"/>
                </a:schemeClr>
              </a:gs>
            </a:gsLst>
            <a:lin ang="10800000" scaled="1"/>
            <a:tileRect/>
          </a:gradFill>
          <a:ln w="9525">
            <a:noFill/>
            <a:miter lim="800000"/>
            <a:headEnd/>
            <a:tailEnd/>
          </a:ln>
          <a:effectLst/>
        </p:spPr>
        <p:txBody>
          <a:bodyPr wrap="none" rIns="342000" anchor="ctr"/>
          <a:lstStyle/>
          <a:p>
            <a:pPr>
              <a:defRPr/>
            </a:pPr>
            <a:r>
              <a:rPr lang="en-GB" sz="2000" b="1" dirty="0">
                <a:solidFill>
                  <a:prstClr val="black"/>
                </a:solidFill>
                <a:ea typeface="ＭＳ Ｐゴシック" pitchFamily="34" charset="-128"/>
              </a:rPr>
              <a:t>Activating Your Card</a:t>
            </a:r>
          </a:p>
        </p:txBody>
      </p:sp>
      <p:sp>
        <p:nvSpPr>
          <p:cNvPr id="11" name="Rounded Rectangle 8">
            <a:extLst>
              <a:ext uri="{FF2B5EF4-FFF2-40B4-BE49-F238E27FC236}">
                <a16:creationId xmlns:a16="http://schemas.microsoft.com/office/drawing/2014/main" id="{660F6597-16F4-4002-9E12-026E5A1A65A6}"/>
              </a:ext>
            </a:extLst>
          </p:cNvPr>
          <p:cNvSpPr/>
          <p:nvPr/>
        </p:nvSpPr>
        <p:spPr bwMode="auto">
          <a:xfrm>
            <a:off x="444738" y="920942"/>
            <a:ext cx="457200" cy="457200"/>
          </a:xfrm>
          <a:prstGeom prst="roundRect">
            <a:avLst>
              <a:gd name="adj" fmla="val 7408"/>
            </a:avLst>
          </a:prstGeom>
          <a:gradFill>
            <a:gsLst>
              <a:gs pos="0">
                <a:schemeClr val="accent1">
                  <a:lumMod val="60000"/>
                  <a:lumOff val="40000"/>
                </a:schemeClr>
              </a:gs>
              <a:gs pos="47000">
                <a:schemeClr val="accent1"/>
              </a:gs>
            </a:gsLst>
            <a:path path="circle">
              <a:fillToRect r="100000" b="100000"/>
            </a:path>
          </a:gradFill>
          <a:ln>
            <a:noFill/>
          </a:ln>
          <a:effectLst/>
        </p:spPr>
        <p:style>
          <a:lnRef idx="1">
            <a:schemeClr val="accent1"/>
          </a:lnRef>
          <a:fillRef idx="3">
            <a:schemeClr val="accent1"/>
          </a:fillRef>
          <a:effectRef idx="2">
            <a:schemeClr val="accent1"/>
          </a:effectRef>
          <a:fontRef idx="minor">
            <a:schemeClr val="lt1"/>
          </a:fontRef>
        </p:style>
        <p:txBody>
          <a:bodyPr anchor="b"/>
          <a:lstStyle/>
          <a:p>
            <a:pPr marL="88900" defTabSz="457200" eaLnBrk="0" fontAlgn="base" hangingPunct="0">
              <a:spcBef>
                <a:spcPct val="20000"/>
              </a:spcBef>
              <a:spcAft>
                <a:spcPts val="1200"/>
              </a:spcAft>
              <a:defRPr/>
            </a:pPr>
            <a:endParaRPr kumimoji="1" lang="en-GB" sz="4800" b="1" dirty="0">
              <a:solidFill>
                <a:srgbClr val="CF142B">
                  <a:lumMod val="60000"/>
                  <a:lumOff val="40000"/>
                </a:srgbClr>
              </a:solidFill>
            </a:endParaRPr>
          </a:p>
        </p:txBody>
      </p:sp>
      <p:sp>
        <p:nvSpPr>
          <p:cNvPr id="14" name="Rectangle 625">
            <a:extLst>
              <a:ext uri="{FF2B5EF4-FFF2-40B4-BE49-F238E27FC236}">
                <a16:creationId xmlns:a16="http://schemas.microsoft.com/office/drawing/2014/main" id="{DFFB042A-E92F-412F-912F-D763641360A7}"/>
              </a:ext>
            </a:extLst>
          </p:cNvPr>
          <p:cNvSpPr>
            <a:spLocks noChangeArrowheads="1"/>
          </p:cNvSpPr>
          <p:nvPr/>
        </p:nvSpPr>
        <p:spPr bwMode="auto">
          <a:xfrm flipH="1">
            <a:off x="1034011" y="1457274"/>
            <a:ext cx="6748780" cy="457200"/>
          </a:xfrm>
          <a:prstGeom prst="roundRect">
            <a:avLst>
              <a:gd name="adj" fmla="val 12577"/>
            </a:avLst>
          </a:prstGeom>
          <a:gradFill flip="none" rotWithShape="1">
            <a:gsLst>
              <a:gs pos="0">
                <a:schemeClr val="bg1">
                  <a:lumMod val="85000"/>
                </a:schemeClr>
              </a:gs>
              <a:gs pos="100000">
                <a:schemeClr val="accent1">
                  <a:shade val="100000"/>
                  <a:satMod val="115000"/>
                  <a:alpha val="0"/>
                </a:schemeClr>
              </a:gs>
            </a:gsLst>
            <a:lin ang="10800000" scaled="1"/>
            <a:tileRect/>
          </a:gradFill>
          <a:ln w="9525">
            <a:noFill/>
            <a:miter lim="800000"/>
            <a:headEnd/>
            <a:tailEnd/>
          </a:ln>
          <a:effectLst/>
        </p:spPr>
        <p:txBody>
          <a:bodyPr wrap="none" rIns="342000" anchor="ctr"/>
          <a:lstStyle/>
          <a:p>
            <a:pPr>
              <a:defRPr/>
            </a:pPr>
            <a:r>
              <a:rPr lang="en-GB" sz="2000" b="1" dirty="0">
                <a:solidFill>
                  <a:prstClr val="black"/>
                </a:solidFill>
                <a:ea typeface="ＭＳ Ｐゴシック" pitchFamily="34" charset="-128"/>
              </a:rPr>
              <a:t>Print to Me</a:t>
            </a:r>
          </a:p>
        </p:txBody>
      </p:sp>
      <p:sp>
        <p:nvSpPr>
          <p:cNvPr id="15" name="Rounded Rectangle 12">
            <a:extLst>
              <a:ext uri="{FF2B5EF4-FFF2-40B4-BE49-F238E27FC236}">
                <a16:creationId xmlns:a16="http://schemas.microsoft.com/office/drawing/2014/main" id="{884D98C9-5E19-4BAF-BF89-15E10C33CA03}"/>
              </a:ext>
            </a:extLst>
          </p:cNvPr>
          <p:cNvSpPr/>
          <p:nvPr/>
        </p:nvSpPr>
        <p:spPr bwMode="auto">
          <a:xfrm>
            <a:off x="442667" y="1454170"/>
            <a:ext cx="457200" cy="457200"/>
          </a:xfrm>
          <a:prstGeom prst="roundRect">
            <a:avLst>
              <a:gd name="adj" fmla="val 7408"/>
            </a:avLst>
          </a:prstGeom>
          <a:gradFill>
            <a:gsLst>
              <a:gs pos="0">
                <a:schemeClr val="accent1">
                  <a:lumMod val="60000"/>
                  <a:lumOff val="40000"/>
                </a:schemeClr>
              </a:gs>
              <a:gs pos="47000">
                <a:schemeClr val="accent1"/>
              </a:gs>
            </a:gsLst>
            <a:path path="circle">
              <a:fillToRect r="100000" b="100000"/>
            </a:path>
          </a:gradFill>
          <a:ln>
            <a:noFill/>
          </a:ln>
          <a:effectLst/>
        </p:spPr>
        <p:style>
          <a:lnRef idx="1">
            <a:schemeClr val="accent1"/>
          </a:lnRef>
          <a:fillRef idx="3">
            <a:schemeClr val="accent1"/>
          </a:fillRef>
          <a:effectRef idx="2">
            <a:schemeClr val="accent1"/>
          </a:effectRef>
          <a:fontRef idx="minor">
            <a:schemeClr val="lt1"/>
          </a:fontRef>
        </p:style>
        <p:txBody>
          <a:bodyPr anchor="b"/>
          <a:lstStyle/>
          <a:p>
            <a:pPr marL="88900" defTabSz="457200" eaLnBrk="0" fontAlgn="base" hangingPunct="0">
              <a:spcBef>
                <a:spcPct val="20000"/>
              </a:spcBef>
              <a:spcAft>
                <a:spcPts val="1200"/>
              </a:spcAft>
              <a:defRPr/>
            </a:pPr>
            <a:endParaRPr kumimoji="1" lang="en-GB" sz="4800" b="1" dirty="0">
              <a:solidFill>
                <a:srgbClr val="CF142B">
                  <a:lumMod val="60000"/>
                  <a:lumOff val="40000"/>
                </a:srgbClr>
              </a:solidFill>
            </a:endParaRPr>
          </a:p>
        </p:txBody>
      </p:sp>
      <p:sp>
        <p:nvSpPr>
          <p:cNvPr id="17" name="Rectangle 625">
            <a:extLst>
              <a:ext uri="{FF2B5EF4-FFF2-40B4-BE49-F238E27FC236}">
                <a16:creationId xmlns:a16="http://schemas.microsoft.com/office/drawing/2014/main" id="{42DFC862-BEE7-4D5B-A5E5-A491AE0355C9}"/>
              </a:ext>
            </a:extLst>
          </p:cNvPr>
          <p:cNvSpPr>
            <a:spLocks noChangeArrowheads="1"/>
          </p:cNvSpPr>
          <p:nvPr/>
        </p:nvSpPr>
        <p:spPr bwMode="auto">
          <a:xfrm flipH="1">
            <a:off x="1050925" y="1992001"/>
            <a:ext cx="6748780" cy="457200"/>
          </a:xfrm>
          <a:prstGeom prst="roundRect">
            <a:avLst>
              <a:gd name="adj" fmla="val 12577"/>
            </a:avLst>
          </a:prstGeom>
          <a:gradFill flip="none" rotWithShape="1">
            <a:gsLst>
              <a:gs pos="0">
                <a:schemeClr val="bg1">
                  <a:lumMod val="85000"/>
                </a:schemeClr>
              </a:gs>
              <a:gs pos="100000">
                <a:schemeClr val="accent1">
                  <a:shade val="100000"/>
                  <a:satMod val="115000"/>
                  <a:alpha val="0"/>
                </a:schemeClr>
              </a:gs>
            </a:gsLst>
            <a:lin ang="10800000" scaled="1"/>
            <a:tileRect/>
          </a:gradFill>
          <a:ln w="9525">
            <a:noFill/>
            <a:miter lim="800000"/>
            <a:headEnd/>
            <a:tailEnd/>
          </a:ln>
          <a:effectLst/>
        </p:spPr>
        <p:txBody>
          <a:bodyPr wrap="none" rIns="342000" anchor="ctr"/>
          <a:lstStyle/>
          <a:p>
            <a:pPr>
              <a:defRPr/>
            </a:pPr>
            <a:r>
              <a:rPr lang="en-GB" sz="2000" b="1" dirty="0">
                <a:solidFill>
                  <a:prstClr val="black"/>
                </a:solidFill>
                <a:ea typeface="ＭＳ Ｐゴシック" pitchFamily="34" charset="-128"/>
              </a:rPr>
              <a:t>Scan to Me</a:t>
            </a:r>
          </a:p>
        </p:txBody>
      </p:sp>
      <p:sp>
        <p:nvSpPr>
          <p:cNvPr id="18" name="Rounded Rectangle 15">
            <a:extLst>
              <a:ext uri="{FF2B5EF4-FFF2-40B4-BE49-F238E27FC236}">
                <a16:creationId xmlns:a16="http://schemas.microsoft.com/office/drawing/2014/main" id="{A69A05C6-508C-414E-8F0A-0F0959A7C07A}"/>
              </a:ext>
            </a:extLst>
          </p:cNvPr>
          <p:cNvSpPr/>
          <p:nvPr/>
        </p:nvSpPr>
        <p:spPr bwMode="auto">
          <a:xfrm>
            <a:off x="444738" y="1992001"/>
            <a:ext cx="457200" cy="457200"/>
          </a:xfrm>
          <a:prstGeom prst="roundRect">
            <a:avLst>
              <a:gd name="adj" fmla="val 7408"/>
            </a:avLst>
          </a:prstGeom>
          <a:gradFill>
            <a:gsLst>
              <a:gs pos="0">
                <a:schemeClr val="accent1">
                  <a:lumMod val="60000"/>
                  <a:lumOff val="40000"/>
                </a:schemeClr>
              </a:gs>
              <a:gs pos="47000">
                <a:schemeClr val="accent1"/>
              </a:gs>
            </a:gsLst>
            <a:path path="circle">
              <a:fillToRect r="100000" b="100000"/>
            </a:path>
          </a:gradFill>
          <a:ln>
            <a:noFill/>
          </a:ln>
          <a:effectLst/>
        </p:spPr>
        <p:style>
          <a:lnRef idx="1">
            <a:schemeClr val="accent1"/>
          </a:lnRef>
          <a:fillRef idx="3">
            <a:schemeClr val="accent1"/>
          </a:fillRef>
          <a:effectRef idx="2">
            <a:schemeClr val="accent1"/>
          </a:effectRef>
          <a:fontRef idx="minor">
            <a:schemeClr val="lt1"/>
          </a:fontRef>
        </p:style>
        <p:txBody>
          <a:bodyPr anchor="b"/>
          <a:lstStyle/>
          <a:p>
            <a:pPr marL="88900" defTabSz="457200" eaLnBrk="0" fontAlgn="base" hangingPunct="0">
              <a:spcBef>
                <a:spcPct val="20000"/>
              </a:spcBef>
              <a:spcAft>
                <a:spcPts val="1200"/>
              </a:spcAft>
              <a:defRPr/>
            </a:pPr>
            <a:endParaRPr kumimoji="1" lang="en-GB" sz="4800" b="1" dirty="0">
              <a:solidFill>
                <a:srgbClr val="CF142B">
                  <a:lumMod val="60000"/>
                  <a:lumOff val="40000"/>
                </a:srgbClr>
              </a:solidFill>
            </a:endParaRPr>
          </a:p>
        </p:txBody>
      </p:sp>
      <p:sp>
        <p:nvSpPr>
          <p:cNvPr id="19" name="Rectangle 625">
            <a:extLst>
              <a:ext uri="{FF2B5EF4-FFF2-40B4-BE49-F238E27FC236}">
                <a16:creationId xmlns:a16="http://schemas.microsoft.com/office/drawing/2014/main" id="{722BED49-089B-4B11-B65F-2103FE330493}"/>
              </a:ext>
            </a:extLst>
          </p:cNvPr>
          <p:cNvSpPr>
            <a:spLocks noChangeArrowheads="1"/>
          </p:cNvSpPr>
          <p:nvPr/>
        </p:nvSpPr>
        <p:spPr bwMode="auto">
          <a:xfrm flipH="1">
            <a:off x="1034011" y="2547086"/>
            <a:ext cx="6748780" cy="457200"/>
          </a:xfrm>
          <a:prstGeom prst="roundRect">
            <a:avLst>
              <a:gd name="adj" fmla="val 12577"/>
            </a:avLst>
          </a:prstGeom>
          <a:gradFill flip="none" rotWithShape="1">
            <a:gsLst>
              <a:gs pos="0">
                <a:schemeClr val="bg1">
                  <a:lumMod val="85000"/>
                </a:schemeClr>
              </a:gs>
              <a:gs pos="100000">
                <a:schemeClr val="accent1">
                  <a:shade val="100000"/>
                  <a:satMod val="115000"/>
                  <a:alpha val="0"/>
                </a:schemeClr>
              </a:gs>
            </a:gsLst>
            <a:lin ang="10800000" scaled="1"/>
            <a:tileRect/>
          </a:gradFill>
          <a:ln w="9525">
            <a:noFill/>
            <a:miter lim="800000"/>
            <a:headEnd/>
            <a:tailEnd/>
          </a:ln>
          <a:effectLst/>
        </p:spPr>
        <p:txBody>
          <a:bodyPr wrap="none" rIns="342000" anchor="ctr"/>
          <a:lstStyle/>
          <a:p>
            <a:pPr>
              <a:defRPr/>
            </a:pPr>
            <a:r>
              <a:rPr lang="en-GB" sz="2000" b="1" dirty="0">
                <a:solidFill>
                  <a:prstClr val="black"/>
                </a:solidFill>
                <a:ea typeface="ＭＳ Ｐゴシック" pitchFamily="34" charset="-128"/>
              </a:rPr>
              <a:t>Ricoh Scan</a:t>
            </a:r>
          </a:p>
        </p:txBody>
      </p:sp>
      <p:sp>
        <p:nvSpPr>
          <p:cNvPr id="20" name="Rounded Rectangle 19">
            <a:extLst>
              <a:ext uri="{FF2B5EF4-FFF2-40B4-BE49-F238E27FC236}">
                <a16:creationId xmlns:a16="http://schemas.microsoft.com/office/drawing/2014/main" id="{E144712D-7817-4A6D-A258-AD5A2401D1CC}"/>
              </a:ext>
            </a:extLst>
          </p:cNvPr>
          <p:cNvSpPr/>
          <p:nvPr/>
        </p:nvSpPr>
        <p:spPr bwMode="auto">
          <a:xfrm>
            <a:off x="444738" y="2560891"/>
            <a:ext cx="457200" cy="457200"/>
          </a:xfrm>
          <a:prstGeom prst="roundRect">
            <a:avLst>
              <a:gd name="adj" fmla="val 7408"/>
            </a:avLst>
          </a:prstGeom>
          <a:gradFill>
            <a:gsLst>
              <a:gs pos="0">
                <a:schemeClr val="accent1">
                  <a:lumMod val="60000"/>
                  <a:lumOff val="40000"/>
                </a:schemeClr>
              </a:gs>
              <a:gs pos="47000">
                <a:schemeClr val="accent1"/>
              </a:gs>
            </a:gsLst>
            <a:path path="circle">
              <a:fillToRect r="100000" b="100000"/>
            </a:path>
          </a:gradFill>
          <a:ln>
            <a:noFill/>
          </a:ln>
          <a:effectLst/>
        </p:spPr>
        <p:style>
          <a:lnRef idx="1">
            <a:schemeClr val="accent1"/>
          </a:lnRef>
          <a:fillRef idx="3">
            <a:schemeClr val="accent1"/>
          </a:fillRef>
          <a:effectRef idx="2">
            <a:schemeClr val="accent1"/>
          </a:effectRef>
          <a:fontRef idx="minor">
            <a:schemeClr val="lt1"/>
          </a:fontRef>
        </p:style>
        <p:txBody>
          <a:bodyPr anchor="b"/>
          <a:lstStyle/>
          <a:p>
            <a:pPr marL="88900" defTabSz="457200" eaLnBrk="0" fontAlgn="base" hangingPunct="0">
              <a:spcBef>
                <a:spcPct val="20000"/>
              </a:spcBef>
              <a:spcAft>
                <a:spcPts val="1200"/>
              </a:spcAft>
              <a:defRPr/>
            </a:pPr>
            <a:endParaRPr kumimoji="1" lang="en-GB" sz="4800" b="1" dirty="0">
              <a:solidFill>
                <a:srgbClr val="CF142B">
                  <a:lumMod val="60000"/>
                  <a:lumOff val="40000"/>
                </a:srgbClr>
              </a:solidFill>
            </a:endParaRPr>
          </a:p>
        </p:txBody>
      </p:sp>
      <p:sp>
        <p:nvSpPr>
          <p:cNvPr id="21" name="Rectangle 625">
            <a:extLst>
              <a:ext uri="{FF2B5EF4-FFF2-40B4-BE49-F238E27FC236}">
                <a16:creationId xmlns:a16="http://schemas.microsoft.com/office/drawing/2014/main" id="{F52271C9-2CE8-445B-B152-48210AAD74DA}"/>
              </a:ext>
            </a:extLst>
          </p:cNvPr>
          <p:cNvSpPr>
            <a:spLocks noChangeArrowheads="1"/>
          </p:cNvSpPr>
          <p:nvPr/>
        </p:nvSpPr>
        <p:spPr bwMode="auto">
          <a:xfrm flipH="1">
            <a:off x="1034011" y="3179698"/>
            <a:ext cx="6748780" cy="457200"/>
          </a:xfrm>
          <a:prstGeom prst="roundRect">
            <a:avLst>
              <a:gd name="adj" fmla="val 12577"/>
            </a:avLst>
          </a:prstGeom>
          <a:gradFill flip="none" rotWithShape="1">
            <a:gsLst>
              <a:gs pos="0">
                <a:schemeClr val="bg1">
                  <a:lumMod val="85000"/>
                </a:schemeClr>
              </a:gs>
              <a:gs pos="100000">
                <a:schemeClr val="accent1">
                  <a:shade val="100000"/>
                  <a:satMod val="115000"/>
                  <a:alpha val="0"/>
                </a:schemeClr>
              </a:gs>
            </a:gsLst>
            <a:lin ang="10800000" scaled="1"/>
            <a:tileRect/>
          </a:gradFill>
          <a:ln w="9525">
            <a:noFill/>
            <a:miter lim="800000"/>
            <a:headEnd/>
            <a:tailEnd/>
          </a:ln>
          <a:effectLst/>
        </p:spPr>
        <p:txBody>
          <a:bodyPr wrap="none" rIns="342000" anchor="ctr"/>
          <a:lstStyle/>
          <a:p>
            <a:pPr>
              <a:defRPr/>
            </a:pPr>
            <a:r>
              <a:rPr lang="fr-CA" sz="2000" b="1" dirty="0">
                <a:solidFill>
                  <a:srgbClr val="000000"/>
                </a:solidFill>
                <a:latin typeface="Arial" pitchFamily="34" charset="0"/>
                <a:ea typeface="+mn-ea"/>
                <a:cs typeface="Arial" pitchFamily="34" charset="0"/>
              </a:rPr>
              <a:t>Copy</a:t>
            </a:r>
            <a:endParaRPr lang="en-GB" sz="2000" b="1" dirty="0">
              <a:solidFill>
                <a:prstClr val="black"/>
              </a:solidFill>
              <a:ea typeface="ＭＳ Ｐゴシック" pitchFamily="34" charset="-128"/>
            </a:endParaRPr>
          </a:p>
        </p:txBody>
      </p:sp>
      <p:sp>
        <p:nvSpPr>
          <p:cNvPr id="22" name="Rounded Rectangle 19">
            <a:extLst>
              <a:ext uri="{FF2B5EF4-FFF2-40B4-BE49-F238E27FC236}">
                <a16:creationId xmlns:a16="http://schemas.microsoft.com/office/drawing/2014/main" id="{16841971-0BE2-4ECF-A299-02D9B525C42C}"/>
              </a:ext>
            </a:extLst>
          </p:cNvPr>
          <p:cNvSpPr/>
          <p:nvPr/>
        </p:nvSpPr>
        <p:spPr bwMode="auto">
          <a:xfrm>
            <a:off x="442667" y="3136935"/>
            <a:ext cx="457200" cy="457200"/>
          </a:xfrm>
          <a:prstGeom prst="roundRect">
            <a:avLst>
              <a:gd name="adj" fmla="val 7408"/>
            </a:avLst>
          </a:prstGeom>
          <a:gradFill>
            <a:gsLst>
              <a:gs pos="0">
                <a:schemeClr val="accent1">
                  <a:lumMod val="60000"/>
                  <a:lumOff val="40000"/>
                </a:schemeClr>
              </a:gs>
              <a:gs pos="47000">
                <a:schemeClr val="accent1"/>
              </a:gs>
            </a:gsLst>
            <a:path path="circle">
              <a:fillToRect r="100000" b="100000"/>
            </a:path>
          </a:gradFill>
          <a:ln>
            <a:noFill/>
          </a:ln>
          <a:effectLst/>
        </p:spPr>
        <p:style>
          <a:lnRef idx="1">
            <a:schemeClr val="accent1"/>
          </a:lnRef>
          <a:fillRef idx="3">
            <a:schemeClr val="accent1"/>
          </a:fillRef>
          <a:effectRef idx="2">
            <a:schemeClr val="accent1"/>
          </a:effectRef>
          <a:fontRef idx="minor">
            <a:schemeClr val="lt1"/>
          </a:fontRef>
        </p:style>
        <p:txBody>
          <a:bodyPr anchor="b"/>
          <a:lstStyle/>
          <a:p>
            <a:pPr marL="88900" defTabSz="457200" eaLnBrk="0" fontAlgn="base" hangingPunct="0">
              <a:spcBef>
                <a:spcPct val="20000"/>
              </a:spcBef>
              <a:spcAft>
                <a:spcPts val="1200"/>
              </a:spcAft>
              <a:defRPr/>
            </a:pPr>
            <a:endParaRPr kumimoji="1" lang="en-GB" sz="4800" b="1" dirty="0">
              <a:solidFill>
                <a:srgbClr val="CF142B">
                  <a:lumMod val="60000"/>
                  <a:lumOff val="40000"/>
                </a:srgbClr>
              </a:solidFill>
            </a:endParaRPr>
          </a:p>
        </p:txBody>
      </p:sp>
      <p:sp>
        <p:nvSpPr>
          <p:cNvPr id="23" name="Rounded Rectangle 19">
            <a:extLst>
              <a:ext uri="{FF2B5EF4-FFF2-40B4-BE49-F238E27FC236}">
                <a16:creationId xmlns:a16="http://schemas.microsoft.com/office/drawing/2014/main" id="{4C1E49CF-DC35-4AD4-BE0D-8A1215BDDDBE}"/>
              </a:ext>
            </a:extLst>
          </p:cNvPr>
          <p:cNvSpPr/>
          <p:nvPr/>
        </p:nvSpPr>
        <p:spPr bwMode="auto">
          <a:xfrm>
            <a:off x="442667" y="3765358"/>
            <a:ext cx="457200" cy="457200"/>
          </a:xfrm>
          <a:prstGeom prst="roundRect">
            <a:avLst>
              <a:gd name="adj" fmla="val 7408"/>
            </a:avLst>
          </a:prstGeom>
          <a:gradFill>
            <a:gsLst>
              <a:gs pos="0">
                <a:schemeClr val="accent1">
                  <a:lumMod val="60000"/>
                  <a:lumOff val="40000"/>
                </a:schemeClr>
              </a:gs>
              <a:gs pos="47000">
                <a:schemeClr val="accent1"/>
              </a:gs>
            </a:gsLst>
            <a:path path="circle">
              <a:fillToRect r="100000" b="100000"/>
            </a:path>
          </a:gradFill>
          <a:ln>
            <a:noFill/>
          </a:ln>
          <a:effectLst/>
        </p:spPr>
        <p:style>
          <a:lnRef idx="1">
            <a:schemeClr val="accent1"/>
          </a:lnRef>
          <a:fillRef idx="3">
            <a:schemeClr val="accent1"/>
          </a:fillRef>
          <a:effectRef idx="2">
            <a:schemeClr val="accent1"/>
          </a:effectRef>
          <a:fontRef idx="minor">
            <a:schemeClr val="lt1"/>
          </a:fontRef>
        </p:style>
        <p:txBody>
          <a:bodyPr anchor="b"/>
          <a:lstStyle/>
          <a:p>
            <a:pPr marL="88900" defTabSz="457200" eaLnBrk="0" fontAlgn="base" hangingPunct="0">
              <a:spcBef>
                <a:spcPct val="20000"/>
              </a:spcBef>
              <a:spcAft>
                <a:spcPts val="1200"/>
              </a:spcAft>
              <a:defRPr/>
            </a:pPr>
            <a:endParaRPr kumimoji="1" lang="en-GB" sz="4800" b="1" dirty="0">
              <a:solidFill>
                <a:srgbClr val="CF142B">
                  <a:lumMod val="60000"/>
                  <a:lumOff val="40000"/>
                </a:srgbClr>
              </a:solidFill>
            </a:endParaRPr>
          </a:p>
        </p:txBody>
      </p:sp>
      <p:sp>
        <p:nvSpPr>
          <p:cNvPr id="24" name="Rectangle 625">
            <a:extLst>
              <a:ext uri="{FF2B5EF4-FFF2-40B4-BE49-F238E27FC236}">
                <a16:creationId xmlns:a16="http://schemas.microsoft.com/office/drawing/2014/main" id="{6026F90E-390C-484F-B237-4093F99F6FB7}"/>
              </a:ext>
            </a:extLst>
          </p:cNvPr>
          <p:cNvSpPr>
            <a:spLocks noChangeArrowheads="1"/>
          </p:cNvSpPr>
          <p:nvPr/>
        </p:nvSpPr>
        <p:spPr bwMode="auto">
          <a:xfrm flipH="1">
            <a:off x="1050925" y="3801452"/>
            <a:ext cx="6748780" cy="457200"/>
          </a:xfrm>
          <a:prstGeom prst="roundRect">
            <a:avLst>
              <a:gd name="adj" fmla="val 12577"/>
            </a:avLst>
          </a:prstGeom>
          <a:gradFill flip="none" rotWithShape="1">
            <a:gsLst>
              <a:gs pos="0">
                <a:schemeClr val="bg1">
                  <a:lumMod val="85000"/>
                </a:schemeClr>
              </a:gs>
              <a:gs pos="100000">
                <a:schemeClr val="accent1">
                  <a:shade val="100000"/>
                  <a:satMod val="115000"/>
                  <a:alpha val="0"/>
                </a:schemeClr>
              </a:gs>
            </a:gsLst>
            <a:lin ang="10800000" scaled="1"/>
            <a:tileRect/>
          </a:gradFill>
          <a:ln w="9525">
            <a:noFill/>
            <a:miter lim="800000"/>
            <a:headEnd/>
            <a:tailEnd/>
          </a:ln>
          <a:effectLst/>
        </p:spPr>
        <p:txBody>
          <a:bodyPr wrap="none" rIns="342000" anchor="ctr"/>
          <a:lstStyle/>
          <a:p>
            <a:pPr>
              <a:defRPr/>
            </a:pPr>
            <a:r>
              <a:rPr lang="fr-CA" sz="2000" b="1" dirty="0">
                <a:solidFill>
                  <a:srgbClr val="000000"/>
                </a:solidFill>
                <a:latin typeface="Arial" pitchFamily="34" charset="0"/>
                <a:ea typeface="+mn-ea"/>
                <a:cs typeface="Arial" pitchFamily="34" charset="0"/>
              </a:rPr>
              <a:t>Global Scan Right Fax</a:t>
            </a:r>
            <a:endParaRPr lang="en-GB" sz="2000" b="1" dirty="0">
              <a:solidFill>
                <a:prstClr val="black"/>
              </a:solidFill>
              <a:ea typeface="ＭＳ Ｐゴシック" pitchFamily="34" charset="-128"/>
            </a:endParaRPr>
          </a:p>
        </p:txBody>
      </p:sp>
      <p:sp>
        <p:nvSpPr>
          <p:cNvPr id="25" name="Rounded Rectangle 19">
            <a:extLst>
              <a:ext uri="{FF2B5EF4-FFF2-40B4-BE49-F238E27FC236}">
                <a16:creationId xmlns:a16="http://schemas.microsoft.com/office/drawing/2014/main" id="{A379A5F8-26F3-4460-9A35-95575E7568EB}"/>
              </a:ext>
            </a:extLst>
          </p:cNvPr>
          <p:cNvSpPr/>
          <p:nvPr/>
        </p:nvSpPr>
        <p:spPr bwMode="auto">
          <a:xfrm>
            <a:off x="442667" y="4362500"/>
            <a:ext cx="457200" cy="457200"/>
          </a:xfrm>
          <a:prstGeom prst="roundRect">
            <a:avLst>
              <a:gd name="adj" fmla="val 7408"/>
            </a:avLst>
          </a:prstGeom>
          <a:gradFill>
            <a:gsLst>
              <a:gs pos="0">
                <a:schemeClr val="accent1">
                  <a:lumMod val="60000"/>
                  <a:lumOff val="40000"/>
                </a:schemeClr>
              </a:gs>
              <a:gs pos="47000">
                <a:schemeClr val="accent1"/>
              </a:gs>
            </a:gsLst>
            <a:path path="circle">
              <a:fillToRect r="100000" b="100000"/>
            </a:path>
          </a:gradFill>
          <a:ln>
            <a:noFill/>
          </a:ln>
          <a:effectLst/>
        </p:spPr>
        <p:style>
          <a:lnRef idx="1">
            <a:schemeClr val="accent1"/>
          </a:lnRef>
          <a:fillRef idx="3">
            <a:schemeClr val="accent1"/>
          </a:fillRef>
          <a:effectRef idx="2">
            <a:schemeClr val="accent1"/>
          </a:effectRef>
          <a:fontRef idx="minor">
            <a:schemeClr val="lt1"/>
          </a:fontRef>
        </p:style>
        <p:txBody>
          <a:bodyPr anchor="b"/>
          <a:lstStyle/>
          <a:p>
            <a:pPr marL="88900" defTabSz="457200" eaLnBrk="0" fontAlgn="base" hangingPunct="0">
              <a:spcBef>
                <a:spcPct val="20000"/>
              </a:spcBef>
              <a:spcAft>
                <a:spcPts val="1200"/>
              </a:spcAft>
              <a:defRPr/>
            </a:pPr>
            <a:endParaRPr kumimoji="1" lang="en-GB" sz="4800" b="1" dirty="0">
              <a:solidFill>
                <a:srgbClr val="CF142B">
                  <a:lumMod val="60000"/>
                  <a:lumOff val="40000"/>
                </a:srgbClr>
              </a:solidFill>
            </a:endParaRPr>
          </a:p>
        </p:txBody>
      </p:sp>
      <p:sp>
        <p:nvSpPr>
          <p:cNvPr id="26" name="Rectangle 625">
            <a:extLst>
              <a:ext uri="{FF2B5EF4-FFF2-40B4-BE49-F238E27FC236}">
                <a16:creationId xmlns:a16="http://schemas.microsoft.com/office/drawing/2014/main" id="{468FEE5A-1B79-488D-83E4-70C0E4AEF2DE}"/>
              </a:ext>
            </a:extLst>
          </p:cNvPr>
          <p:cNvSpPr>
            <a:spLocks noChangeArrowheads="1"/>
          </p:cNvSpPr>
          <p:nvPr/>
        </p:nvSpPr>
        <p:spPr bwMode="auto">
          <a:xfrm flipH="1">
            <a:off x="1050925" y="4374109"/>
            <a:ext cx="6748780" cy="457200"/>
          </a:xfrm>
          <a:prstGeom prst="roundRect">
            <a:avLst>
              <a:gd name="adj" fmla="val 12577"/>
            </a:avLst>
          </a:prstGeom>
          <a:gradFill flip="none" rotWithShape="1">
            <a:gsLst>
              <a:gs pos="0">
                <a:schemeClr val="bg1">
                  <a:lumMod val="85000"/>
                </a:schemeClr>
              </a:gs>
              <a:gs pos="100000">
                <a:schemeClr val="accent1">
                  <a:shade val="100000"/>
                  <a:satMod val="115000"/>
                  <a:alpha val="0"/>
                </a:schemeClr>
              </a:gs>
            </a:gsLst>
            <a:lin ang="10800000" scaled="1"/>
            <a:tileRect/>
          </a:gradFill>
          <a:ln w="9525">
            <a:noFill/>
            <a:miter lim="800000"/>
            <a:headEnd/>
            <a:tailEnd/>
          </a:ln>
          <a:effectLst/>
        </p:spPr>
        <p:txBody>
          <a:bodyPr wrap="none" rIns="342000" anchor="ctr"/>
          <a:lstStyle/>
          <a:p>
            <a:pPr>
              <a:defRPr/>
            </a:pPr>
            <a:endParaRPr lang="fr-CA" sz="2000" b="1" dirty="0">
              <a:solidFill>
                <a:srgbClr val="000000"/>
              </a:solidFill>
              <a:latin typeface="Arial" pitchFamily="34" charset="0"/>
              <a:cs typeface="Arial" pitchFamily="34" charset="0"/>
            </a:endParaRPr>
          </a:p>
          <a:p>
            <a:pPr>
              <a:defRPr/>
            </a:pPr>
            <a:r>
              <a:rPr lang="fr-CA" sz="2000" b="1" dirty="0">
                <a:solidFill>
                  <a:srgbClr val="000000"/>
                </a:solidFill>
                <a:latin typeface="Arial" pitchFamily="34" charset="0"/>
                <a:cs typeface="Arial" pitchFamily="34" charset="0"/>
              </a:rPr>
              <a:t>Status / Misfeeds / Maintenance</a:t>
            </a:r>
            <a:endParaRPr lang="en-GB" sz="2000" b="1" dirty="0">
              <a:solidFill>
                <a:prstClr val="black"/>
              </a:solidFill>
              <a:ea typeface="ＭＳ Ｐゴシック" pitchFamily="34" charset="-128"/>
            </a:endParaRPr>
          </a:p>
          <a:p>
            <a:pPr>
              <a:defRPr/>
            </a:pPr>
            <a:endParaRPr lang="en-GB" sz="2000" b="1" dirty="0">
              <a:solidFill>
                <a:prstClr val="black"/>
              </a:solidFill>
              <a:ea typeface="ＭＳ Ｐゴシック"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2000" advTm="17291"/>
    </mc:Choice>
    <mc:Fallback xmlns="">
      <p:transition spd="slow" advTm="17291"/>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descr="Scan1.jpg"/>
          <p:cNvPicPr>
            <a:picLocks noGrp="1" noChangeAspect="1"/>
          </p:cNvPicPr>
          <p:nvPr>
            <p:ph idx="1"/>
          </p:nvPr>
        </p:nvPicPr>
        <p:blipFill>
          <a:blip r:embed="rId2" cstate="print"/>
          <a:stretch>
            <a:fillRect/>
          </a:stretch>
        </p:blipFill>
        <p:spPr>
          <a:xfrm>
            <a:off x="268805" y="1034323"/>
            <a:ext cx="5648077" cy="3308338"/>
          </a:xfrm>
          <a:prstGeom prst="rect">
            <a:avLst/>
          </a:prstGeom>
          <a:ln>
            <a:solidFill>
              <a:srgbClr val="000000"/>
            </a:solidFill>
          </a:ln>
        </p:spPr>
      </p:pic>
      <p:sp>
        <p:nvSpPr>
          <p:cNvPr id="10" name="Rectangle 9"/>
          <p:cNvSpPr/>
          <p:nvPr/>
        </p:nvSpPr>
        <p:spPr>
          <a:xfrm>
            <a:off x="4776849" y="2041813"/>
            <a:ext cx="1044402" cy="1152147"/>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1" name="Rectangle 10"/>
          <p:cNvSpPr/>
          <p:nvPr/>
        </p:nvSpPr>
        <p:spPr>
          <a:xfrm>
            <a:off x="6139630" y="1139763"/>
            <a:ext cx="2649461" cy="1908215"/>
          </a:xfrm>
          <a:prstGeom prst="rect">
            <a:avLst/>
          </a:prstGeom>
          <a:gradFill flip="none" rotWithShape="1">
            <a:gsLst>
              <a:gs pos="0">
                <a:srgbClr val="B7D342">
                  <a:tint val="66000"/>
                  <a:satMod val="160000"/>
                </a:srgbClr>
              </a:gs>
              <a:gs pos="50000">
                <a:srgbClr val="B7D342">
                  <a:tint val="44500"/>
                  <a:satMod val="160000"/>
                </a:srgbClr>
              </a:gs>
              <a:gs pos="100000">
                <a:srgbClr val="B7D342">
                  <a:tint val="23500"/>
                  <a:satMod val="160000"/>
                </a:srgbClr>
              </a:gs>
            </a:gsLst>
            <a:lin ang="5400000" scaled="1"/>
            <a:tileRect/>
          </a:gradFill>
        </p:spPr>
        <p:txBody>
          <a:bodyPr wrap="square" anchor="t" anchorCtr="0">
            <a:spAutoFit/>
          </a:bodyPr>
          <a:lstStyle/>
          <a:p>
            <a:pPr defTabSz="342892"/>
            <a:r>
              <a:rPr kumimoji="1" lang="en-US" sz="2000" dirty="0">
                <a:solidFill>
                  <a:srgbClr val="000000"/>
                </a:solidFill>
                <a:latin typeface="Arial"/>
                <a:ea typeface="ＭＳ Ｐゴシック"/>
                <a:cs typeface="ＭＳ Ｐゴシック" charset="0"/>
              </a:rPr>
              <a:t>Defaults for scanning will appear here. </a:t>
            </a:r>
            <a:endParaRPr kumimoji="1" lang="en-US">
              <a:latin typeface="Arial"/>
              <a:ea typeface="ＭＳ Ｐゴシック"/>
            </a:endParaRPr>
          </a:p>
          <a:p>
            <a:pPr defTabSz="342892"/>
            <a:endParaRPr kumimoji="1" lang="en-US" sz="2000" dirty="0">
              <a:solidFill>
                <a:srgbClr val="000000"/>
              </a:solidFill>
              <a:latin typeface="Arial"/>
              <a:ea typeface="ＭＳ Ｐゴシック"/>
              <a:cs typeface="ＭＳ Ｐゴシック" charset="0"/>
            </a:endParaRPr>
          </a:p>
          <a:p>
            <a:pPr defTabSz="342892"/>
            <a:r>
              <a:rPr kumimoji="1" lang="en-US" sz="2000" dirty="0">
                <a:solidFill>
                  <a:srgbClr val="000000"/>
                </a:solidFill>
                <a:latin typeface="Arial"/>
                <a:ea typeface="ＭＳ Ｐゴシック"/>
                <a:cs typeface="ＭＳ Ｐゴシック" charset="0"/>
              </a:rPr>
              <a:t>Press </a:t>
            </a:r>
            <a:r>
              <a:rPr kumimoji="1" lang="en-US" sz="2000" b="1" dirty="0">
                <a:solidFill>
                  <a:srgbClr val="000000"/>
                </a:solidFill>
                <a:latin typeface="Arial"/>
                <a:ea typeface="ＭＳ Ｐゴシック"/>
                <a:cs typeface="ＭＳ Ｐゴシック" charset="0"/>
              </a:rPr>
              <a:t>Send Settings</a:t>
            </a:r>
            <a:r>
              <a:rPr kumimoji="1" lang="en-US" sz="2000" dirty="0">
                <a:solidFill>
                  <a:srgbClr val="000000"/>
                </a:solidFill>
                <a:latin typeface="Arial"/>
                <a:ea typeface="ＭＳ Ｐゴシック"/>
                <a:cs typeface="ＭＳ Ｐゴシック" charset="0"/>
              </a:rPr>
              <a:t> to adjust</a:t>
            </a:r>
            <a:r>
              <a:rPr kumimoji="1" lang="en-US" dirty="0">
                <a:solidFill>
                  <a:srgbClr val="000000"/>
                </a:solidFill>
                <a:latin typeface="Arial"/>
                <a:ea typeface="ＭＳ Ｐゴシック"/>
                <a:cs typeface="ＭＳ Ｐゴシック" charset="0"/>
              </a:rPr>
              <a:t>.</a:t>
            </a:r>
            <a:endParaRPr lang="en-US">
              <a:latin typeface="Arial"/>
              <a:ea typeface="ＭＳ Ｐゴシック"/>
            </a:endParaRPr>
          </a:p>
          <a:p>
            <a:pPr defTabSz="342892"/>
            <a:endParaRPr kumimoji="1" lang="en-US" dirty="0">
              <a:solidFill>
                <a:srgbClr val="000000"/>
              </a:solidFill>
              <a:latin typeface="Arial" charset="0"/>
              <a:cs typeface="ＭＳ Ｐゴシック" charset="0"/>
            </a:endParaRPr>
          </a:p>
        </p:txBody>
      </p:sp>
      <p:sp>
        <p:nvSpPr>
          <p:cNvPr id="12" name="Titre 3"/>
          <p:cNvSpPr txBox="1">
            <a:spLocks/>
          </p:cNvSpPr>
          <p:nvPr/>
        </p:nvSpPr>
        <p:spPr>
          <a:xfrm>
            <a:off x="911076" y="129401"/>
            <a:ext cx="4644516" cy="622102"/>
          </a:xfrm>
          <a:prstGeom prst="rect">
            <a:avLst/>
          </a:prstGeom>
        </p:spPr>
        <p:txBody>
          <a:bodyPr/>
          <a:lstStyle/>
          <a:p>
            <a:pPr defTabSz="342892" eaLnBrk="0" hangingPunct="0">
              <a:defRPr/>
            </a:pPr>
            <a:r>
              <a:rPr kumimoji="1" lang="fr-CA" sz="3000" b="1" dirty="0">
                <a:solidFill>
                  <a:srgbClr val="000000"/>
                </a:solidFill>
                <a:latin typeface="+mj-lt"/>
                <a:ea typeface="+mj-ea"/>
                <a:cs typeface="ＭＳ Ｐゴシック" charset="0"/>
              </a:rPr>
              <a:t>Scan Defaults</a:t>
            </a:r>
          </a:p>
        </p:txBody>
      </p:sp>
      <p:sp>
        <p:nvSpPr>
          <p:cNvPr id="2" name="Slide Number Placeholder 1">
            <a:extLst>
              <a:ext uri="{FF2B5EF4-FFF2-40B4-BE49-F238E27FC236}">
                <a16:creationId xmlns:a16="http://schemas.microsoft.com/office/drawing/2014/main" id="{6EFFD2FC-5AF3-43E1-BED4-C54480C7B012}"/>
              </a:ext>
            </a:extLst>
          </p:cNvPr>
          <p:cNvSpPr>
            <a:spLocks noGrp="1"/>
          </p:cNvSpPr>
          <p:nvPr>
            <p:ph type="sldNum" sz="quarter" idx="12"/>
          </p:nvPr>
        </p:nvSpPr>
        <p:spPr/>
        <p:txBody>
          <a:bodyPr/>
          <a:lstStyle/>
          <a:p>
            <a:pPr>
              <a:defRPr/>
            </a:pPr>
            <a:fld id="{D9473D70-D65D-4B22-8EB6-2B57C36F98AC}" type="slidenum">
              <a:rPr lang="en-US" smtClean="0"/>
              <a:pPr>
                <a:defRPr/>
              </a:pPr>
              <a:t>30</a:t>
            </a:fld>
            <a:endParaRPr lang="en-US" dirty="0"/>
          </a:p>
        </p:txBody>
      </p:sp>
    </p:spTree>
    <p:extLst>
      <p:ext uri="{BB962C8B-B14F-4D97-AF65-F5344CB8AC3E}">
        <p14:creationId xmlns:p14="http://schemas.microsoft.com/office/powerpoint/2010/main" val="1304403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an2.jpg"/>
          <p:cNvPicPr>
            <a:picLocks noChangeAspect="1"/>
          </p:cNvPicPr>
          <p:nvPr/>
        </p:nvPicPr>
        <p:blipFill>
          <a:blip r:embed="rId3" cstate="print"/>
          <a:stretch>
            <a:fillRect/>
          </a:stretch>
        </p:blipFill>
        <p:spPr>
          <a:xfrm>
            <a:off x="139788" y="823507"/>
            <a:ext cx="3830316" cy="2244325"/>
          </a:xfrm>
          <a:prstGeom prst="rect">
            <a:avLst/>
          </a:prstGeom>
          <a:ln>
            <a:solidFill>
              <a:srgbClr val="000000"/>
            </a:solidFill>
          </a:ln>
        </p:spPr>
      </p:pic>
      <p:pic>
        <p:nvPicPr>
          <p:cNvPr id="8194" name="Picture 2"/>
          <p:cNvPicPr>
            <a:picLocks noChangeAspect="1" noChangeArrowheads="1"/>
          </p:cNvPicPr>
          <p:nvPr/>
        </p:nvPicPr>
        <p:blipFill>
          <a:blip r:embed="rId4" cstate="print"/>
          <a:srcRect/>
          <a:stretch>
            <a:fillRect/>
          </a:stretch>
        </p:blipFill>
        <p:spPr bwMode="auto">
          <a:xfrm>
            <a:off x="950037" y="2002861"/>
            <a:ext cx="3621963" cy="2129942"/>
          </a:xfrm>
          <a:prstGeom prst="rect">
            <a:avLst/>
          </a:prstGeom>
          <a:noFill/>
          <a:ln w="9525">
            <a:solidFill>
              <a:srgbClr val="000000"/>
            </a:solidFill>
            <a:miter lim="800000"/>
            <a:headEnd/>
            <a:tailEnd/>
          </a:ln>
        </p:spPr>
      </p:pic>
      <p:pic>
        <p:nvPicPr>
          <p:cNvPr id="10" name="Picture 2"/>
          <p:cNvPicPr>
            <a:picLocks noGrp="1" noChangeAspect="1" noChangeArrowheads="1"/>
          </p:cNvPicPr>
          <p:nvPr>
            <p:ph idx="1"/>
          </p:nvPr>
        </p:nvPicPr>
        <p:blipFill>
          <a:blip r:embed="rId5" cstate="print"/>
          <a:srcRect/>
          <a:stretch>
            <a:fillRect/>
          </a:stretch>
        </p:blipFill>
        <p:spPr bwMode="auto">
          <a:xfrm>
            <a:off x="2664153" y="2732696"/>
            <a:ext cx="3646233" cy="2129943"/>
          </a:xfrm>
          <a:prstGeom prst="rect">
            <a:avLst/>
          </a:prstGeom>
          <a:noFill/>
          <a:ln w="9525">
            <a:solidFill>
              <a:srgbClr val="000000"/>
            </a:solidFill>
            <a:miter lim="800000"/>
            <a:headEnd/>
            <a:tailEnd/>
          </a:ln>
        </p:spPr>
      </p:pic>
      <p:cxnSp>
        <p:nvCxnSpPr>
          <p:cNvPr id="9" name="Straight Arrow Connector 8"/>
          <p:cNvCxnSpPr>
            <a:cxnSpLocks/>
          </p:cNvCxnSpPr>
          <p:nvPr/>
        </p:nvCxnSpPr>
        <p:spPr>
          <a:xfrm flipH="1">
            <a:off x="4101610" y="2410804"/>
            <a:ext cx="2208776" cy="118485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cxnSpLocks/>
          </p:cNvCxnSpPr>
          <p:nvPr/>
        </p:nvCxnSpPr>
        <p:spPr>
          <a:xfrm flipH="1">
            <a:off x="1024570" y="1235910"/>
            <a:ext cx="5406580" cy="3121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cxnSpLocks/>
          </p:cNvCxnSpPr>
          <p:nvPr/>
        </p:nvCxnSpPr>
        <p:spPr>
          <a:xfrm flipH="1">
            <a:off x="1731648" y="1249048"/>
            <a:ext cx="4699502" cy="16566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6431150" y="816092"/>
            <a:ext cx="2467099" cy="3139321"/>
          </a:xfrm>
          <a:prstGeom prst="rect">
            <a:avLst/>
          </a:prstGeom>
          <a:gradFill flip="none" rotWithShape="1">
            <a:gsLst>
              <a:gs pos="0">
                <a:srgbClr val="B7D342">
                  <a:tint val="66000"/>
                  <a:satMod val="160000"/>
                </a:srgbClr>
              </a:gs>
              <a:gs pos="50000">
                <a:srgbClr val="B7D342">
                  <a:tint val="44500"/>
                  <a:satMod val="160000"/>
                </a:srgbClr>
              </a:gs>
              <a:gs pos="100000">
                <a:srgbClr val="B7D342">
                  <a:tint val="23500"/>
                  <a:satMod val="160000"/>
                </a:srgbClr>
              </a:gs>
            </a:gsLst>
            <a:lin ang="5400000" scaled="1"/>
            <a:tileRect/>
          </a:gradFill>
        </p:spPr>
        <p:txBody>
          <a:bodyPr wrap="square" anchor="t" anchorCtr="0">
            <a:spAutoFit/>
          </a:bodyPr>
          <a:lstStyle/>
          <a:p>
            <a:pPr defTabSz="342892"/>
            <a:r>
              <a:rPr kumimoji="1" lang="en-US" dirty="0">
                <a:solidFill>
                  <a:srgbClr val="000000"/>
                </a:solidFill>
                <a:latin typeface="Arial" charset="0"/>
                <a:cs typeface="ＭＳ Ｐゴシック" charset="0"/>
              </a:rPr>
              <a:t>Choose from color options. </a:t>
            </a:r>
          </a:p>
          <a:p>
            <a:pPr defTabSz="342892"/>
            <a:endParaRPr kumimoji="1" lang="en-US" dirty="0">
              <a:solidFill>
                <a:srgbClr val="000000"/>
              </a:solidFill>
              <a:latin typeface="Arial" charset="0"/>
              <a:cs typeface="ＭＳ Ｐゴシック" charset="0"/>
            </a:endParaRPr>
          </a:p>
          <a:p>
            <a:pPr defTabSz="342892"/>
            <a:r>
              <a:rPr kumimoji="1" lang="en-US" b="1" dirty="0">
                <a:solidFill>
                  <a:srgbClr val="000000"/>
                </a:solidFill>
                <a:latin typeface="Arial" charset="0"/>
                <a:cs typeface="ＭＳ Ｐゴシック" charset="0"/>
              </a:rPr>
              <a:t>File Type Options: </a:t>
            </a:r>
            <a:r>
              <a:rPr kumimoji="1" lang="en-US" dirty="0">
                <a:solidFill>
                  <a:srgbClr val="000000"/>
                </a:solidFill>
                <a:latin typeface="Arial" charset="0"/>
                <a:cs typeface="ＭＳ Ｐゴシック" charset="0"/>
              </a:rPr>
              <a:t>Multi Page- sends documents as a single attachment. </a:t>
            </a:r>
          </a:p>
          <a:p>
            <a:pPr defTabSz="342892"/>
            <a:endParaRPr kumimoji="1" lang="en-US" dirty="0">
              <a:solidFill>
                <a:srgbClr val="000000"/>
              </a:solidFill>
              <a:latin typeface="Arial" charset="0"/>
              <a:cs typeface="ＭＳ Ｐゴシック" charset="0"/>
            </a:endParaRPr>
          </a:p>
          <a:p>
            <a:pPr defTabSz="342892"/>
            <a:r>
              <a:rPr kumimoji="1" lang="en-US" b="1" dirty="0">
                <a:solidFill>
                  <a:srgbClr val="000000"/>
                </a:solidFill>
                <a:latin typeface="Arial" charset="0"/>
                <a:cs typeface="ＭＳ Ｐゴシック" charset="0"/>
              </a:rPr>
              <a:t>Single Page: </a:t>
            </a:r>
            <a:r>
              <a:rPr kumimoji="1" lang="en-US" dirty="0">
                <a:solidFill>
                  <a:srgbClr val="000000"/>
                </a:solidFill>
                <a:latin typeface="Arial" charset="0"/>
                <a:cs typeface="ＭＳ Ｐゴシック" charset="0"/>
              </a:rPr>
              <a:t>sends documents as multiple attachments.  </a:t>
            </a:r>
          </a:p>
        </p:txBody>
      </p:sp>
      <p:sp>
        <p:nvSpPr>
          <p:cNvPr id="11" name="Titre 3"/>
          <p:cNvSpPr txBox="1">
            <a:spLocks/>
          </p:cNvSpPr>
          <p:nvPr/>
        </p:nvSpPr>
        <p:spPr>
          <a:xfrm>
            <a:off x="737528" y="69187"/>
            <a:ext cx="6245543" cy="622102"/>
          </a:xfrm>
          <a:prstGeom prst="rect">
            <a:avLst/>
          </a:prstGeom>
        </p:spPr>
        <p:txBody>
          <a:bodyPr/>
          <a:lstStyle/>
          <a:p>
            <a:pPr defTabSz="342892" eaLnBrk="0" hangingPunct="0">
              <a:defRPr/>
            </a:pPr>
            <a:r>
              <a:rPr kumimoji="1" lang="fr-CA" sz="3000" b="1" dirty="0">
                <a:solidFill>
                  <a:srgbClr val="000000"/>
                </a:solidFill>
                <a:latin typeface="+mj-lt"/>
                <a:ea typeface="+mj-ea"/>
                <a:cs typeface="ＭＳ Ｐゴシック" charset="0"/>
              </a:rPr>
              <a:t>Colour &amp; File Type Options</a:t>
            </a:r>
          </a:p>
        </p:txBody>
      </p:sp>
      <p:sp>
        <p:nvSpPr>
          <p:cNvPr id="2" name="Slide Number Placeholder 1">
            <a:extLst>
              <a:ext uri="{FF2B5EF4-FFF2-40B4-BE49-F238E27FC236}">
                <a16:creationId xmlns:a16="http://schemas.microsoft.com/office/drawing/2014/main" id="{23C8085F-1CDA-4FC4-A7A0-21AA5390BF43}"/>
              </a:ext>
            </a:extLst>
          </p:cNvPr>
          <p:cNvSpPr>
            <a:spLocks noGrp="1"/>
          </p:cNvSpPr>
          <p:nvPr>
            <p:ph type="sldNum" sz="quarter" idx="12"/>
          </p:nvPr>
        </p:nvSpPr>
        <p:spPr/>
        <p:txBody>
          <a:bodyPr/>
          <a:lstStyle/>
          <a:p>
            <a:pPr>
              <a:defRPr/>
            </a:pPr>
            <a:fld id="{D9473D70-D65D-4B22-8EB6-2B57C36F98AC}" type="slidenum">
              <a:rPr lang="en-US" smtClean="0"/>
              <a:pPr>
                <a:defRPr/>
              </a:pPr>
              <a:t>31</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7592"/>
    </mc:Choice>
    <mc:Fallback xmlns="">
      <p:transition spd="slow" advTm="17592"/>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3" cstate="print"/>
          <a:srcRect/>
          <a:stretch>
            <a:fillRect/>
          </a:stretch>
        </p:blipFill>
        <p:spPr bwMode="auto">
          <a:xfrm>
            <a:off x="318112" y="843887"/>
            <a:ext cx="3903021" cy="2292311"/>
          </a:xfrm>
          <a:prstGeom prst="rect">
            <a:avLst/>
          </a:prstGeom>
          <a:noFill/>
          <a:ln w="9525">
            <a:solidFill>
              <a:srgbClr val="000000"/>
            </a:solidFill>
            <a:miter lim="800000"/>
            <a:headEnd/>
            <a:tailEnd/>
          </a:ln>
        </p:spPr>
      </p:pic>
      <p:pic>
        <p:nvPicPr>
          <p:cNvPr id="9220" name="Picture 4"/>
          <p:cNvPicPr>
            <a:picLocks noChangeAspect="1" noChangeArrowheads="1"/>
          </p:cNvPicPr>
          <p:nvPr/>
        </p:nvPicPr>
        <p:blipFill>
          <a:blip r:embed="rId4" cstate="print"/>
          <a:srcRect/>
          <a:stretch>
            <a:fillRect/>
          </a:stretch>
        </p:blipFill>
        <p:spPr bwMode="auto">
          <a:xfrm>
            <a:off x="1355318" y="2175693"/>
            <a:ext cx="3736674" cy="2195251"/>
          </a:xfrm>
          <a:prstGeom prst="rect">
            <a:avLst/>
          </a:prstGeom>
          <a:noFill/>
          <a:ln w="9525">
            <a:solidFill>
              <a:srgbClr val="000000"/>
            </a:solidFill>
            <a:miter lim="800000"/>
            <a:headEnd/>
            <a:tailEnd/>
          </a:ln>
        </p:spPr>
      </p:pic>
      <p:pic>
        <p:nvPicPr>
          <p:cNvPr id="9222" name="Picture 6"/>
          <p:cNvPicPr>
            <a:picLocks noChangeAspect="1" noChangeArrowheads="1"/>
          </p:cNvPicPr>
          <p:nvPr/>
        </p:nvPicPr>
        <p:blipFill>
          <a:blip r:embed="rId5" cstate="print"/>
          <a:srcRect/>
          <a:stretch>
            <a:fillRect/>
          </a:stretch>
        </p:blipFill>
        <p:spPr bwMode="auto">
          <a:xfrm>
            <a:off x="3198363" y="3107333"/>
            <a:ext cx="3521926" cy="1942691"/>
          </a:xfrm>
          <a:prstGeom prst="rect">
            <a:avLst/>
          </a:prstGeom>
          <a:noFill/>
          <a:ln w="9525">
            <a:solidFill>
              <a:srgbClr val="000000"/>
            </a:solidFill>
            <a:miter lim="800000"/>
            <a:headEnd/>
            <a:tailEnd/>
          </a:ln>
        </p:spPr>
      </p:pic>
      <p:cxnSp>
        <p:nvCxnSpPr>
          <p:cNvPr id="9" name="Straight Arrow Connector 8"/>
          <p:cNvCxnSpPr>
            <a:cxnSpLocks/>
          </p:cNvCxnSpPr>
          <p:nvPr/>
        </p:nvCxnSpPr>
        <p:spPr>
          <a:xfrm flipH="1">
            <a:off x="1079716" y="1129847"/>
            <a:ext cx="4591910" cy="9446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cxnSpLocks/>
          </p:cNvCxnSpPr>
          <p:nvPr/>
        </p:nvCxnSpPr>
        <p:spPr>
          <a:xfrm flipH="1">
            <a:off x="2769426" y="2396094"/>
            <a:ext cx="2902200" cy="7889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cxnSpLocks/>
          </p:cNvCxnSpPr>
          <p:nvPr/>
        </p:nvCxnSpPr>
        <p:spPr>
          <a:xfrm flipH="1">
            <a:off x="4382820" y="2620782"/>
            <a:ext cx="1377113" cy="8859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5833313" y="799469"/>
            <a:ext cx="2748827" cy="2031325"/>
          </a:xfrm>
          <a:prstGeom prst="rect">
            <a:avLst/>
          </a:prstGeom>
          <a:gradFill flip="none" rotWithShape="1">
            <a:gsLst>
              <a:gs pos="0">
                <a:srgbClr val="B7D342">
                  <a:tint val="66000"/>
                  <a:satMod val="160000"/>
                </a:srgbClr>
              </a:gs>
              <a:gs pos="50000">
                <a:srgbClr val="B7D342">
                  <a:tint val="44500"/>
                  <a:satMod val="160000"/>
                </a:srgbClr>
              </a:gs>
              <a:gs pos="100000">
                <a:srgbClr val="B7D342">
                  <a:tint val="23500"/>
                  <a:satMod val="160000"/>
                </a:srgbClr>
              </a:gs>
            </a:gsLst>
            <a:lin ang="5400000" scaled="1"/>
            <a:tileRect/>
          </a:gradFill>
        </p:spPr>
        <p:txBody>
          <a:bodyPr wrap="square" anchor="t" anchorCtr="0">
            <a:spAutoFit/>
          </a:bodyPr>
          <a:lstStyle/>
          <a:p>
            <a:pPr defTabSz="342892"/>
            <a:r>
              <a:rPr kumimoji="1" lang="en-US" sz="1400" dirty="0">
                <a:solidFill>
                  <a:srgbClr val="000000"/>
                </a:solidFill>
                <a:cs typeface="ＭＳ Ｐゴシック" charset="0"/>
              </a:rPr>
              <a:t>Choose from 1 sided, 2 sided open RT/ </a:t>
            </a:r>
            <a:r>
              <a:rPr kumimoji="1" lang="en-US" sz="1400" dirty="0" err="1">
                <a:solidFill>
                  <a:srgbClr val="000000"/>
                </a:solidFill>
                <a:cs typeface="ＭＳ Ｐゴシック" charset="0"/>
              </a:rPr>
              <a:t>Lft</a:t>
            </a:r>
            <a:r>
              <a:rPr kumimoji="1" lang="en-US" sz="1400" dirty="0">
                <a:solidFill>
                  <a:srgbClr val="000000"/>
                </a:solidFill>
                <a:cs typeface="ＭＳ Ｐゴシック" charset="0"/>
              </a:rPr>
              <a:t>, or 2 sided Top to Top.</a:t>
            </a:r>
          </a:p>
          <a:p>
            <a:pPr defTabSz="342892"/>
            <a:endParaRPr kumimoji="1" lang="en-US" sz="1400" dirty="0">
              <a:solidFill>
                <a:srgbClr val="000000"/>
              </a:solidFill>
              <a:cs typeface="ＭＳ Ｐゴシック" charset="0"/>
            </a:endParaRPr>
          </a:p>
          <a:p>
            <a:pPr defTabSz="342892"/>
            <a:r>
              <a:rPr kumimoji="1" lang="en-US" sz="1400" dirty="0">
                <a:solidFill>
                  <a:srgbClr val="000000"/>
                </a:solidFill>
                <a:cs typeface="ＭＳ Ｐゴシック" charset="0"/>
              </a:rPr>
              <a:t>Choose from Auto Detect : </a:t>
            </a:r>
            <a:r>
              <a:rPr kumimoji="1" lang="en-US" sz="1400" b="1" dirty="0">
                <a:solidFill>
                  <a:srgbClr val="000000"/>
                </a:solidFill>
                <a:cs typeface="ＭＳ Ｐゴシック" charset="0"/>
              </a:rPr>
              <a:t>Same Size, Auto Detect : Mixed Sizes, Regular Size, Custom Size, and Programmed Size. </a:t>
            </a:r>
          </a:p>
        </p:txBody>
      </p:sp>
      <p:sp>
        <p:nvSpPr>
          <p:cNvPr id="15" name="Titre 3"/>
          <p:cNvSpPr txBox="1">
            <a:spLocks/>
          </p:cNvSpPr>
          <p:nvPr/>
        </p:nvSpPr>
        <p:spPr>
          <a:xfrm>
            <a:off x="876105" y="109441"/>
            <a:ext cx="4644516" cy="622102"/>
          </a:xfrm>
          <a:prstGeom prst="rect">
            <a:avLst/>
          </a:prstGeom>
        </p:spPr>
        <p:txBody>
          <a:bodyPr/>
          <a:lstStyle/>
          <a:p>
            <a:pPr defTabSz="342892" eaLnBrk="0" hangingPunct="0">
              <a:defRPr/>
            </a:pPr>
            <a:r>
              <a:rPr kumimoji="1" lang="fr-CA" sz="3000" b="1" dirty="0">
                <a:solidFill>
                  <a:srgbClr val="000000"/>
                </a:solidFill>
                <a:latin typeface="+mj-lt"/>
                <a:ea typeface="+mj-ea"/>
                <a:cs typeface="ＭＳ Ｐゴシック" charset="0"/>
              </a:rPr>
              <a:t>Original Settings &amp; Size</a:t>
            </a:r>
          </a:p>
        </p:txBody>
      </p:sp>
      <p:sp>
        <p:nvSpPr>
          <p:cNvPr id="2" name="Slide Number Placeholder 1">
            <a:extLst>
              <a:ext uri="{FF2B5EF4-FFF2-40B4-BE49-F238E27FC236}">
                <a16:creationId xmlns:a16="http://schemas.microsoft.com/office/drawing/2014/main" id="{30D29B13-0F7B-4726-B223-A0174D98FBA4}"/>
              </a:ext>
            </a:extLst>
          </p:cNvPr>
          <p:cNvSpPr>
            <a:spLocks noGrp="1"/>
          </p:cNvSpPr>
          <p:nvPr>
            <p:ph type="sldNum" sz="quarter" idx="12"/>
          </p:nvPr>
        </p:nvSpPr>
        <p:spPr/>
        <p:txBody>
          <a:bodyPr/>
          <a:lstStyle/>
          <a:p>
            <a:pPr>
              <a:defRPr/>
            </a:pPr>
            <a:fld id="{D9473D70-D65D-4B22-8EB6-2B57C36F98AC}" type="slidenum">
              <a:rPr lang="en-US" smtClean="0"/>
              <a:pPr>
                <a:defRPr/>
              </a:pPr>
              <a:t>32</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7349"/>
    </mc:Choice>
    <mc:Fallback xmlns="">
      <p:transition spd="slow" advTm="17349"/>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3"/>
          <p:cNvSpPr txBox="1">
            <a:spLocks/>
          </p:cNvSpPr>
          <p:nvPr/>
        </p:nvSpPr>
        <p:spPr>
          <a:xfrm>
            <a:off x="949907" y="57597"/>
            <a:ext cx="4644516" cy="622102"/>
          </a:xfrm>
          <a:prstGeom prst="rect">
            <a:avLst/>
          </a:prstGeom>
        </p:spPr>
        <p:txBody>
          <a:bodyPr/>
          <a:lstStyle/>
          <a:p>
            <a:pPr defTabSz="342892" eaLnBrk="0" hangingPunct="0">
              <a:defRPr/>
            </a:pPr>
            <a:r>
              <a:rPr kumimoji="1" lang="fr-CA" sz="3000" b="1" dirty="0" err="1">
                <a:solidFill>
                  <a:srgbClr val="000000"/>
                </a:solidFill>
                <a:latin typeface="+mj-lt"/>
                <a:ea typeface="+mj-ea"/>
                <a:cs typeface="ＭＳ Ｐゴシック" charset="0"/>
              </a:rPr>
              <a:t>Divide</a:t>
            </a:r>
            <a:endParaRPr kumimoji="1" lang="fr-CA" sz="3000" b="1" dirty="0">
              <a:solidFill>
                <a:srgbClr val="000000"/>
              </a:solidFill>
              <a:latin typeface="+mj-lt"/>
              <a:ea typeface="+mj-ea"/>
              <a:cs typeface="ＭＳ Ｐゴシック" charset="0"/>
            </a:endParaRPr>
          </a:p>
        </p:txBody>
      </p:sp>
      <p:pic>
        <p:nvPicPr>
          <p:cNvPr id="10" name="Picture 4">
            <a:extLst>
              <a:ext uri="{FF2B5EF4-FFF2-40B4-BE49-F238E27FC236}">
                <a16:creationId xmlns:a16="http://schemas.microsoft.com/office/drawing/2014/main" id="{80E52067-E9CE-406F-A2B7-61D61A877D2B}"/>
              </a:ext>
            </a:extLst>
          </p:cNvPr>
          <p:cNvPicPr>
            <a:picLocks noChangeArrowheads="1"/>
          </p:cNvPicPr>
          <p:nvPr/>
        </p:nvPicPr>
        <p:blipFill>
          <a:blip r:embed="rId3" cstate="print"/>
          <a:srcRect/>
          <a:stretch>
            <a:fillRect/>
          </a:stretch>
        </p:blipFill>
        <p:spPr bwMode="auto">
          <a:xfrm>
            <a:off x="113201" y="778558"/>
            <a:ext cx="3657600" cy="1828800"/>
          </a:xfrm>
          <a:prstGeom prst="rect">
            <a:avLst/>
          </a:prstGeom>
          <a:noFill/>
          <a:ln w="9525">
            <a:solidFill>
              <a:srgbClr val="000000"/>
            </a:solidFill>
            <a:miter lim="800000"/>
            <a:headEnd/>
            <a:tailEnd/>
          </a:ln>
        </p:spPr>
      </p:pic>
      <p:sp>
        <p:nvSpPr>
          <p:cNvPr id="14" name="Rectangle 13">
            <a:extLst>
              <a:ext uri="{FF2B5EF4-FFF2-40B4-BE49-F238E27FC236}">
                <a16:creationId xmlns:a16="http://schemas.microsoft.com/office/drawing/2014/main" id="{6B6FF88A-9EF6-4F83-9181-E1E0774B462D}"/>
              </a:ext>
            </a:extLst>
          </p:cNvPr>
          <p:cNvSpPr/>
          <p:nvPr/>
        </p:nvSpPr>
        <p:spPr>
          <a:xfrm>
            <a:off x="4077269" y="789879"/>
            <a:ext cx="2468253" cy="923330"/>
          </a:xfrm>
          <a:prstGeom prst="rect">
            <a:avLst/>
          </a:prstGeom>
          <a:gradFill flip="none" rotWithShape="1">
            <a:gsLst>
              <a:gs pos="0">
                <a:srgbClr val="B7D342">
                  <a:tint val="66000"/>
                  <a:satMod val="160000"/>
                </a:srgbClr>
              </a:gs>
              <a:gs pos="50000">
                <a:srgbClr val="B7D342">
                  <a:tint val="44500"/>
                  <a:satMod val="160000"/>
                </a:srgbClr>
              </a:gs>
              <a:gs pos="100000">
                <a:srgbClr val="B7D342">
                  <a:tint val="23500"/>
                  <a:satMod val="160000"/>
                </a:srgbClr>
              </a:gs>
            </a:gsLst>
            <a:lin ang="5400000" scaled="1"/>
            <a:tileRect/>
          </a:gradFill>
        </p:spPr>
        <p:txBody>
          <a:bodyPr wrap="square" anchor="t" anchorCtr="0">
            <a:spAutoFit/>
          </a:bodyPr>
          <a:lstStyle/>
          <a:p>
            <a:pPr defTabSz="342892"/>
            <a:r>
              <a:rPr kumimoji="1" lang="en-US" dirty="0">
                <a:solidFill>
                  <a:srgbClr val="000000"/>
                </a:solidFill>
                <a:latin typeface="Arial" charset="0"/>
                <a:cs typeface="ＭＳ Ｐゴシック" charset="0"/>
              </a:rPr>
              <a:t>To split up multiple pages into smaller PDF’s, press </a:t>
            </a:r>
            <a:r>
              <a:rPr kumimoji="1" lang="en-US" b="1" dirty="0">
                <a:solidFill>
                  <a:srgbClr val="000000"/>
                </a:solidFill>
                <a:latin typeface="Arial" charset="0"/>
                <a:cs typeface="ＭＳ Ｐゴシック" charset="0"/>
              </a:rPr>
              <a:t>Divide</a:t>
            </a:r>
            <a:r>
              <a:rPr kumimoji="1" lang="en-US" dirty="0">
                <a:solidFill>
                  <a:srgbClr val="000000"/>
                </a:solidFill>
                <a:latin typeface="Arial" charset="0"/>
                <a:cs typeface="ＭＳ Ｐゴシック" charset="0"/>
              </a:rPr>
              <a:t>.</a:t>
            </a:r>
          </a:p>
        </p:txBody>
      </p:sp>
      <p:sp>
        <p:nvSpPr>
          <p:cNvPr id="2" name="Rectangle 1">
            <a:extLst>
              <a:ext uri="{FF2B5EF4-FFF2-40B4-BE49-F238E27FC236}">
                <a16:creationId xmlns:a16="http://schemas.microsoft.com/office/drawing/2014/main" id="{50942B7B-8A2A-4060-B093-6DCA228BC3B5}"/>
              </a:ext>
            </a:extLst>
          </p:cNvPr>
          <p:cNvSpPr/>
          <p:nvPr/>
        </p:nvSpPr>
        <p:spPr>
          <a:xfrm>
            <a:off x="1828800" y="1047881"/>
            <a:ext cx="419669" cy="98531"/>
          </a:xfrm>
          <a:prstGeom prst="rect">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4" name="Picture 3">
            <a:extLst>
              <a:ext uri="{FF2B5EF4-FFF2-40B4-BE49-F238E27FC236}">
                <a16:creationId xmlns:a16="http://schemas.microsoft.com/office/drawing/2014/main" id="{3DF349CE-B403-4733-8817-EF2EF7FCBAB7}"/>
              </a:ext>
            </a:extLst>
          </p:cNvPr>
          <p:cNvPicPr>
            <a:picLocks/>
          </p:cNvPicPr>
          <p:nvPr/>
        </p:nvPicPr>
        <p:blipFill>
          <a:blip r:embed="rId4" cstate="email">
            <a:extLst>
              <a:ext uri="{28A0092B-C50C-407E-A947-70E740481C1C}">
                <a14:useLocalDpi xmlns:a14="http://schemas.microsoft.com/office/drawing/2010/main" val="0"/>
              </a:ext>
            </a:extLst>
          </a:blip>
          <a:stretch>
            <a:fillRect/>
          </a:stretch>
        </p:blipFill>
        <p:spPr>
          <a:xfrm>
            <a:off x="1157747" y="2152598"/>
            <a:ext cx="3657600" cy="1828800"/>
          </a:xfrm>
          <a:prstGeom prst="rect">
            <a:avLst/>
          </a:prstGeom>
          <a:ln>
            <a:solidFill>
              <a:schemeClr val="accent2">
                <a:lumMod val="75000"/>
              </a:schemeClr>
            </a:solidFill>
          </a:ln>
        </p:spPr>
      </p:pic>
      <p:sp>
        <p:nvSpPr>
          <p:cNvPr id="16" name="Rectangle 15">
            <a:extLst>
              <a:ext uri="{FF2B5EF4-FFF2-40B4-BE49-F238E27FC236}">
                <a16:creationId xmlns:a16="http://schemas.microsoft.com/office/drawing/2014/main" id="{09912904-C950-45AF-872A-89C005462EAD}"/>
              </a:ext>
            </a:extLst>
          </p:cNvPr>
          <p:cNvSpPr/>
          <p:nvPr/>
        </p:nvSpPr>
        <p:spPr>
          <a:xfrm>
            <a:off x="5042050" y="2121787"/>
            <a:ext cx="1925288" cy="646331"/>
          </a:xfrm>
          <a:prstGeom prst="rect">
            <a:avLst/>
          </a:prstGeom>
          <a:gradFill flip="none" rotWithShape="1">
            <a:gsLst>
              <a:gs pos="0">
                <a:srgbClr val="B7D342">
                  <a:tint val="66000"/>
                  <a:satMod val="160000"/>
                </a:srgbClr>
              </a:gs>
              <a:gs pos="50000">
                <a:srgbClr val="B7D342">
                  <a:tint val="44500"/>
                  <a:satMod val="160000"/>
                </a:srgbClr>
              </a:gs>
              <a:gs pos="100000">
                <a:srgbClr val="B7D342">
                  <a:tint val="23500"/>
                  <a:satMod val="160000"/>
                </a:srgbClr>
              </a:gs>
            </a:gsLst>
            <a:lin ang="5400000" scaled="1"/>
            <a:tileRect/>
          </a:gradFill>
        </p:spPr>
        <p:txBody>
          <a:bodyPr wrap="square" anchor="t" anchorCtr="0">
            <a:spAutoFit/>
          </a:bodyPr>
          <a:lstStyle/>
          <a:p>
            <a:pPr defTabSz="342892"/>
            <a:r>
              <a:rPr kumimoji="1" lang="en-US" dirty="0">
                <a:solidFill>
                  <a:srgbClr val="000000"/>
                </a:solidFill>
                <a:latin typeface="Arial" charset="0"/>
                <a:cs typeface="ＭＳ Ｐゴシック" charset="0"/>
              </a:rPr>
              <a:t>Press the </a:t>
            </a:r>
            <a:r>
              <a:rPr kumimoji="1" lang="en-US" b="1" dirty="0">
                <a:solidFill>
                  <a:srgbClr val="000000"/>
                </a:solidFill>
                <a:latin typeface="Arial" charset="0"/>
                <a:cs typeface="ＭＳ Ｐゴシック" charset="0"/>
              </a:rPr>
              <a:t>Divided</a:t>
            </a:r>
            <a:r>
              <a:rPr kumimoji="1" lang="en-US" dirty="0">
                <a:solidFill>
                  <a:srgbClr val="000000"/>
                </a:solidFill>
                <a:latin typeface="Arial" charset="0"/>
                <a:cs typeface="ＭＳ Ｐゴシック" charset="0"/>
              </a:rPr>
              <a:t> box.</a:t>
            </a:r>
          </a:p>
        </p:txBody>
      </p:sp>
      <p:sp>
        <p:nvSpPr>
          <p:cNvPr id="18" name="Rectangle 17">
            <a:extLst>
              <a:ext uri="{FF2B5EF4-FFF2-40B4-BE49-F238E27FC236}">
                <a16:creationId xmlns:a16="http://schemas.microsoft.com/office/drawing/2014/main" id="{3F468536-BD55-4170-9ADD-35DC887BFB24}"/>
              </a:ext>
            </a:extLst>
          </p:cNvPr>
          <p:cNvSpPr/>
          <p:nvPr/>
        </p:nvSpPr>
        <p:spPr>
          <a:xfrm>
            <a:off x="7135002" y="3459226"/>
            <a:ext cx="1925288" cy="1477328"/>
          </a:xfrm>
          <a:prstGeom prst="rect">
            <a:avLst/>
          </a:prstGeom>
          <a:gradFill flip="none" rotWithShape="1">
            <a:gsLst>
              <a:gs pos="0">
                <a:srgbClr val="B7D342">
                  <a:tint val="66000"/>
                  <a:satMod val="160000"/>
                </a:srgbClr>
              </a:gs>
              <a:gs pos="50000">
                <a:srgbClr val="B7D342">
                  <a:tint val="44500"/>
                  <a:satMod val="160000"/>
                </a:srgbClr>
              </a:gs>
              <a:gs pos="100000">
                <a:srgbClr val="B7D342">
                  <a:tint val="23500"/>
                  <a:satMod val="160000"/>
                </a:srgbClr>
              </a:gs>
            </a:gsLst>
            <a:lin ang="5400000" scaled="1"/>
            <a:tileRect/>
          </a:gradFill>
        </p:spPr>
        <p:txBody>
          <a:bodyPr wrap="square" anchor="t" anchorCtr="0">
            <a:spAutoFit/>
          </a:bodyPr>
          <a:lstStyle/>
          <a:p>
            <a:pPr defTabSz="342892"/>
            <a:r>
              <a:rPr kumimoji="1" lang="en-US" dirty="0">
                <a:solidFill>
                  <a:srgbClr val="000000"/>
                </a:solidFill>
                <a:latin typeface="Arial" charset="0"/>
                <a:cs typeface="ＭＳ Ｐゴシック" charset="0"/>
              </a:rPr>
              <a:t>Enter the number of pages for division and press </a:t>
            </a:r>
            <a:r>
              <a:rPr kumimoji="1" lang="en-US" b="1" dirty="0">
                <a:solidFill>
                  <a:srgbClr val="000000"/>
                </a:solidFill>
                <a:latin typeface="Arial" charset="0"/>
                <a:cs typeface="ＭＳ Ｐゴシック" charset="0"/>
              </a:rPr>
              <a:t>Done</a:t>
            </a:r>
            <a:r>
              <a:rPr kumimoji="1" lang="en-US" dirty="0">
                <a:solidFill>
                  <a:srgbClr val="000000"/>
                </a:solidFill>
                <a:latin typeface="Arial" charset="0"/>
                <a:cs typeface="ＭＳ Ｐゴシック" charset="0"/>
              </a:rPr>
              <a:t>. Press </a:t>
            </a:r>
            <a:r>
              <a:rPr kumimoji="1" lang="en-US" b="1" dirty="0">
                <a:solidFill>
                  <a:srgbClr val="000000"/>
                </a:solidFill>
                <a:latin typeface="Arial" charset="0"/>
                <a:cs typeface="ＭＳ Ｐゴシック" charset="0"/>
              </a:rPr>
              <a:t>OK</a:t>
            </a:r>
            <a:r>
              <a:rPr kumimoji="1" lang="en-US" dirty="0">
                <a:solidFill>
                  <a:srgbClr val="000000"/>
                </a:solidFill>
                <a:latin typeface="Arial" charset="0"/>
                <a:cs typeface="ＭＳ Ｐゴシック" charset="0"/>
              </a:rPr>
              <a:t>.</a:t>
            </a:r>
          </a:p>
        </p:txBody>
      </p:sp>
      <p:sp>
        <p:nvSpPr>
          <p:cNvPr id="8" name="Rectangle 7">
            <a:extLst>
              <a:ext uri="{FF2B5EF4-FFF2-40B4-BE49-F238E27FC236}">
                <a16:creationId xmlns:a16="http://schemas.microsoft.com/office/drawing/2014/main" id="{27ED76F2-D9A8-4282-84B2-828261DA3E5B}"/>
              </a:ext>
            </a:extLst>
          </p:cNvPr>
          <p:cNvSpPr/>
          <p:nvPr/>
        </p:nvSpPr>
        <p:spPr>
          <a:xfrm>
            <a:off x="3019647" y="2849071"/>
            <a:ext cx="1057622" cy="303141"/>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7" name="Rectangle 16">
            <a:extLst>
              <a:ext uri="{FF2B5EF4-FFF2-40B4-BE49-F238E27FC236}">
                <a16:creationId xmlns:a16="http://schemas.microsoft.com/office/drawing/2014/main" id="{08C6F693-9BCE-41AC-B64C-E579B21C5EFF}"/>
              </a:ext>
            </a:extLst>
          </p:cNvPr>
          <p:cNvSpPr/>
          <p:nvPr/>
        </p:nvSpPr>
        <p:spPr>
          <a:xfrm>
            <a:off x="1942001" y="1659394"/>
            <a:ext cx="833097" cy="493204"/>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19" name="Picture 18">
            <a:extLst>
              <a:ext uri="{FF2B5EF4-FFF2-40B4-BE49-F238E27FC236}">
                <a16:creationId xmlns:a16="http://schemas.microsoft.com/office/drawing/2014/main" id="{3BB5244A-DF65-4E7C-96D5-AAA609F9D622}"/>
              </a:ext>
            </a:extLst>
          </p:cNvPr>
          <p:cNvPicPr>
            <a:picLocks/>
          </p:cNvPicPr>
          <p:nvPr/>
        </p:nvPicPr>
        <p:blipFill>
          <a:blip r:embed="rId5" cstate="email">
            <a:extLst>
              <a:ext uri="{28A0092B-C50C-407E-A947-70E740481C1C}">
                <a14:useLocalDpi xmlns:a14="http://schemas.microsoft.com/office/drawing/2010/main" val="0"/>
              </a:ext>
            </a:extLst>
          </a:blip>
          <a:stretch>
            <a:fillRect/>
          </a:stretch>
        </p:blipFill>
        <p:spPr>
          <a:xfrm>
            <a:off x="3317289" y="3257103"/>
            <a:ext cx="3657600" cy="1828800"/>
          </a:xfrm>
          <a:prstGeom prst="rect">
            <a:avLst/>
          </a:prstGeom>
          <a:ln>
            <a:solidFill>
              <a:schemeClr val="accent2">
                <a:lumMod val="75000"/>
              </a:schemeClr>
            </a:solidFill>
          </a:ln>
        </p:spPr>
      </p:pic>
      <p:sp>
        <p:nvSpPr>
          <p:cNvPr id="7" name="Rectangle 6">
            <a:extLst>
              <a:ext uri="{FF2B5EF4-FFF2-40B4-BE49-F238E27FC236}">
                <a16:creationId xmlns:a16="http://schemas.microsoft.com/office/drawing/2014/main" id="{CD713853-30EE-4869-87C3-4733979BDBC9}"/>
              </a:ext>
            </a:extLst>
          </p:cNvPr>
          <p:cNvSpPr/>
          <p:nvPr/>
        </p:nvSpPr>
        <p:spPr>
          <a:xfrm>
            <a:off x="6168581" y="4353621"/>
            <a:ext cx="476768" cy="218379"/>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0" name="Rectangle 19">
            <a:extLst>
              <a:ext uri="{FF2B5EF4-FFF2-40B4-BE49-F238E27FC236}">
                <a16:creationId xmlns:a16="http://schemas.microsoft.com/office/drawing/2014/main" id="{8C7EE8BC-1A87-41FD-9305-DCB46BAD2651}"/>
              </a:ext>
            </a:extLst>
          </p:cNvPr>
          <p:cNvSpPr/>
          <p:nvPr/>
        </p:nvSpPr>
        <p:spPr>
          <a:xfrm>
            <a:off x="5243461" y="3972205"/>
            <a:ext cx="1004344" cy="218379"/>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3" name="Slide Number Placeholder 2">
            <a:extLst>
              <a:ext uri="{FF2B5EF4-FFF2-40B4-BE49-F238E27FC236}">
                <a16:creationId xmlns:a16="http://schemas.microsoft.com/office/drawing/2014/main" id="{AEDE6D32-5284-45B0-8A39-FB81101165FD}"/>
              </a:ext>
            </a:extLst>
          </p:cNvPr>
          <p:cNvSpPr>
            <a:spLocks noGrp="1"/>
          </p:cNvSpPr>
          <p:nvPr>
            <p:ph type="sldNum" sz="quarter" idx="12"/>
          </p:nvPr>
        </p:nvSpPr>
        <p:spPr/>
        <p:txBody>
          <a:bodyPr/>
          <a:lstStyle/>
          <a:p>
            <a:pPr>
              <a:defRPr/>
            </a:pPr>
            <a:fld id="{D9473D70-D65D-4B22-8EB6-2B57C36F98AC}" type="slidenum">
              <a:rPr lang="en-US" smtClean="0"/>
              <a:pPr>
                <a:defRPr/>
              </a:pPr>
              <a:t>33</a:t>
            </a:fld>
            <a:endParaRPr lang="en-US" dirty="0"/>
          </a:p>
        </p:txBody>
      </p:sp>
    </p:spTree>
    <p:custDataLst>
      <p:tags r:id="rId1"/>
    </p:custDataLst>
    <p:extLst>
      <p:ext uri="{BB962C8B-B14F-4D97-AF65-F5344CB8AC3E}">
        <p14:creationId xmlns:p14="http://schemas.microsoft.com/office/powerpoint/2010/main" val="735624699"/>
      </p:ext>
    </p:extLst>
  </p:cSld>
  <p:clrMapOvr>
    <a:masterClrMapping/>
  </p:clrMapOvr>
  <mc:AlternateContent xmlns:mc="http://schemas.openxmlformats.org/markup-compatibility/2006" xmlns:p14="http://schemas.microsoft.com/office/powerpoint/2010/main">
    <mc:Choice Requires="p14">
      <p:transition spd="slow" p14:dur="2000" advTm="16003"/>
    </mc:Choice>
    <mc:Fallback xmlns="">
      <p:transition spd="slow" advTm="16003"/>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C55AC31-F7C1-43AF-849B-D9F185167684}"/>
              </a:ext>
            </a:extLst>
          </p:cNvPr>
          <p:cNvPicPr>
            <a:picLocks/>
          </p:cNvPicPr>
          <p:nvPr/>
        </p:nvPicPr>
        <p:blipFill>
          <a:blip r:embed="rId3" cstate="email">
            <a:extLst>
              <a:ext uri="{28A0092B-C50C-407E-A947-70E740481C1C}">
                <a14:useLocalDpi xmlns:a14="http://schemas.microsoft.com/office/drawing/2010/main" val="0"/>
              </a:ext>
            </a:extLst>
          </a:blip>
          <a:stretch>
            <a:fillRect/>
          </a:stretch>
        </p:blipFill>
        <p:spPr>
          <a:xfrm>
            <a:off x="4651312" y="3019983"/>
            <a:ext cx="3200400" cy="1828800"/>
          </a:xfrm>
          <a:prstGeom prst="rect">
            <a:avLst/>
          </a:prstGeom>
          <a:ln>
            <a:solidFill>
              <a:srgbClr val="000000"/>
            </a:solidFill>
          </a:ln>
        </p:spPr>
      </p:pic>
      <p:sp>
        <p:nvSpPr>
          <p:cNvPr id="7" name="Rectangle 6">
            <a:extLst>
              <a:ext uri="{FF2B5EF4-FFF2-40B4-BE49-F238E27FC236}">
                <a16:creationId xmlns:a16="http://schemas.microsoft.com/office/drawing/2014/main" id="{11288C7A-27DA-42D6-A32A-040D89F83076}"/>
              </a:ext>
            </a:extLst>
          </p:cNvPr>
          <p:cNvSpPr/>
          <p:nvPr/>
        </p:nvSpPr>
        <p:spPr>
          <a:xfrm>
            <a:off x="7168180" y="3083325"/>
            <a:ext cx="683532" cy="285413"/>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3075" name="Picture 3"/>
          <p:cNvPicPr>
            <a:picLocks noChangeArrowheads="1"/>
          </p:cNvPicPr>
          <p:nvPr/>
        </p:nvPicPr>
        <p:blipFill>
          <a:blip r:embed="rId4" cstate="print"/>
          <a:srcRect/>
          <a:stretch>
            <a:fillRect/>
          </a:stretch>
        </p:blipFill>
        <p:spPr bwMode="auto">
          <a:xfrm>
            <a:off x="109828" y="799769"/>
            <a:ext cx="3200400" cy="1828800"/>
          </a:xfrm>
          <a:prstGeom prst="rect">
            <a:avLst/>
          </a:prstGeom>
          <a:noFill/>
          <a:ln w="9525">
            <a:solidFill>
              <a:srgbClr val="000000"/>
            </a:solidFill>
            <a:miter lim="800000"/>
            <a:headEnd/>
            <a:tailEnd/>
          </a:ln>
        </p:spPr>
      </p:pic>
      <p:pic>
        <p:nvPicPr>
          <p:cNvPr id="13" name="Picture 2"/>
          <p:cNvPicPr>
            <a:picLocks noChangeAspect="1" noChangeArrowheads="1"/>
          </p:cNvPicPr>
          <p:nvPr/>
        </p:nvPicPr>
        <p:blipFill>
          <a:blip r:embed="rId5" cstate="print"/>
          <a:srcRect/>
          <a:stretch>
            <a:fillRect/>
          </a:stretch>
        </p:blipFill>
        <p:spPr bwMode="auto">
          <a:xfrm>
            <a:off x="234403" y="811889"/>
            <a:ext cx="435448" cy="117502"/>
          </a:xfrm>
          <a:prstGeom prst="rect">
            <a:avLst/>
          </a:prstGeom>
          <a:noFill/>
          <a:ln w="9525">
            <a:noFill/>
            <a:miter lim="800000"/>
            <a:headEnd/>
            <a:tailEnd/>
          </a:ln>
        </p:spPr>
      </p:pic>
      <p:cxnSp>
        <p:nvCxnSpPr>
          <p:cNvPr id="16" name="Straight Arrow Connector 15"/>
          <p:cNvCxnSpPr>
            <a:cxnSpLocks/>
          </p:cNvCxnSpPr>
          <p:nvPr/>
        </p:nvCxnSpPr>
        <p:spPr>
          <a:xfrm flipH="1">
            <a:off x="2529538" y="1452873"/>
            <a:ext cx="902158" cy="995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3385364" y="799769"/>
            <a:ext cx="1096054" cy="1754326"/>
          </a:xfrm>
          <a:prstGeom prst="rect">
            <a:avLst/>
          </a:prstGeom>
          <a:gradFill flip="none" rotWithShape="1">
            <a:gsLst>
              <a:gs pos="0">
                <a:srgbClr val="B7D342">
                  <a:tint val="66000"/>
                  <a:satMod val="160000"/>
                </a:srgbClr>
              </a:gs>
              <a:gs pos="50000">
                <a:srgbClr val="B7D342">
                  <a:tint val="44500"/>
                  <a:satMod val="160000"/>
                </a:srgbClr>
              </a:gs>
              <a:gs pos="100000">
                <a:srgbClr val="B7D342">
                  <a:tint val="23500"/>
                  <a:satMod val="160000"/>
                </a:srgbClr>
              </a:gs>
            </a:gsLst>
            <a:lin ang="5400000" scaled="1"/>
            <a:tileRect/>
          </a:gradFill>
        </p:spPr>
        <p:txBody>
          <a:bodyPr wrap="square" anchor="t" anchorCtr="0">
            <a:spAutoFit/>
          </a:bodyPr>
          <a:lstStyle/>
          <a:p>
            <a:pPr defTabSz="342892"/>
            <a:r>
              <a:rPr kumimoji="1" lang="en-US" dirty="0">
                <a:solidFill>
                  <a:srgbClr val="000000"/>
                </a:solidFill>
                <a:latin typeface="Arial" charset="0"/>
                <a:cs typeface="ＭＳ Ｐゴシック" charset="0"/>
              </a:rPr>
              <a:t>Name your file by selecting </a:t>
            </a:r>
            <a:r>
              <a:rPr kumimoji="1" lang="en-US" b="1" dirty="0">
                <a:solidFill>
                  <a:srgbClr val="000000"/>
                </a:solidFill>
                <a:latin typeface="Arial" charset="0"/>
                <a:cs typeface="ＭＳ Ｐゴシック" charset="0"/>
              </a:rPr>
              <a:t>File Name.</a:t>
            </a:r>
          </a:p>
        </p:txBody>
      </p:sp>
      <p:sp>
        <p:nvSpPr>
          <p:cNvPr id="12" name="Titre 3"/>
          <p:cNvSpPr txBox="1">
            <a:spLocks/>
          </p:cNvSpPr>
          <p:nvPr/>
        </p:nvSpPr>
        <p:spPr>
          <a:xfrm>
            <a:off x="844975" y="91239"/>
            <a:ext cx="4644516" cy="622102"/>
          </a:xfrm>
          <a:prstGeom prst="rect">
            <a:avLst/>
          </a:prstGeom>
        </p:spPr>
        <p:txBody>
          <a:bodyPr/>
          <a:lstStyle/>
          <a:p>
            <a:pPr defTabSz="342892" eaLnBrk="0" hangingPunct="0">
              <a:defRPr/>
            </a:pPr>
            <a:r>
              <a:rPr kumimoji="1" lang="fr-CA" sz="3000" b="1" dirty="0" err="1">
                <a:solidFill>
                  <a:srgbClr val="000000"/>
                </a:solidFill>
                <a:latin typeface="+mj-lt"/>
                <a:ea typeface="+mj-ea"/>
                <a:cs typeface="ＭＳ Ｐゴシック" charset="0"/>
              </a:rPr>
              <a:t>Changing</a:t>
            </a:r>
            <a:r>
              <a:rPr kumimoji="1" lang="fr-CA" sz="3000" b="1" dirty="0">
                <a:solidFill>
                  <a:srgbClr val="000000"/>
                </a:solidFill>
                <a:latin typeface="+mj-lt"/>
                <a:ea typeface="+mj-ea"/>
                <a:cs typeface="ＭＳ Ｐゴシック" charset="0"/>
              </a:rPr>
              <a:t> the File Name</a:t>
            </a:r>
          </a:p>
        </p:txBody>
      </p:sp>
      <p:pic>
        <p:nvPicPr>
          <p:cNvPr id="3" name="Picture 2">
            <a:extLst>
              <a:ext uri="{FF2B5EF4-FFF2-40B4-BE49-F238E27FC236}">
                <a16:creationId xmlns:a16="http://schemas.microsoft.com/office/drawing/2014/main" id="{1C59B712-49F4-4DBD-BDAB-48B8D9F37B50}"/>
              </a:ext>
            </a:extLst>
          </p:cNvPr>
          <p:cNvPicPr>
            <a:picLocks/>
          </p:cNvPicPr>
          <p:nvPr/>
        </p:nvPicPr>
        <p:blipFill>
          <a:blip r:embed="rId6" cstate="email">
            <a:extLst>
              <a:ext uri="{28A0092B-C50C-407E-A947-70E740481C1C}">
                <a14:useLocalDpi xmlns:a14="http://schemas.microsoft.com/office/drawing/2010/main" val="0"/>
              </a:ext>
            </a:extLst>
          </a:blip>
          <a:stretch>
            <a:fillRect/>
          </a:stretch>
        </p:blipFill>
        <p:spPr>
          <a:xfrm>
            <a:off x="4651312" y="799769"/>
            <a:ext cx="3200400" cy="1828800"/>
          </a:xfrm>
          <a:prstGeom prst="rect">
            <a:avLst/>
          </a:prstGeom>
          <a:ln>
            <a:solidFill>
              <a:srgbClr val="000000"/>
            </a:solidFill>
          </a:ln>
        </p:spPr>
      </p:pic>
      <p:sp>
        <p:nvSpPr>
          <p:cNvPr id="4" name="Rectangle 3">
            <a:extLst>
              <a:ext uri="{FF2B5EF4-FFF2-40B4-BE49-F238E27FC236}">
                <a16:creationId xmlns:a16="http://schemas.microsoft.com/office/drawing/2014/main" id="{223B5A2D-EFB2-4B61-8A94-E6AC9FB72AD5}"/>
              </a:ext>
            </a:extLst>
          </p:cNvPr>
          <p:cNvSpPr/>
          <p:nvPr/>
        </p:nvSpPr>
        <p:spPr>
          <a:xfrm>
            <a:off x="5114260" y="1190848"/>
            <a:ext cx="2200075" cy="262026"/>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pic>
        <p:nvPicPr>
          <p:cNvPr id="6" name="Picture 5">
            <a:extLst>
              <a:ext uri="{FF2B5EF4-FFF2-40B4-BE49-F238E27FC236}">
                <a16:creationId xmlns:a16="http://schemas.microsoft.com/office/drawing/2014/main" id="{F474CD95-25B9-4166-BA88-9D3D4A16E55A}"/>
              </a:ext>
            </a:extLst>
          </p:cNvPr>
          <p:cNvPicPr>
            <a:picLocks/>
          </p:cNvPicPr>
          <p:nvPr/>
        </p:nvPicPr>
        <p:blipFill>
          <a:blip r:embed="rId7" cstate="email">
            <a:extLst>
              <a:ext uri="{28A0092B-C50C-407E-A947-70E740481C1C}">
                <a14:useLocalDpi xmlns:a14="http://schemas.microsoft.com/office/drawing/2010/main" val="0"/>
              </a:ext>
            </a:extLst>
          </a:blip>
          <a:stretch>
            <a:fillRect/>
          </a:stretch>
        </p:blipFill>
        <p:spPr>
          <a:xfrm>
            <a:off x="109827" y="3019983"/>
            <a:ext cx="3200400" cy="1828800"/>
          </a:xfrm>
          <a:prstGeom prst="rect">
            <a:avLst/>
          </a:prstGeom>
          <a:ln>
            <a:solidFill>
              <a:srgbClr val="000000"/>
            </a:solidFill>
          </a:ln>
        </p:spPr>
      </p:pic>
      <p:sp>
        <p:nvSpPr>
          <p:cNvPr id="22" name="Rectangle 21">
            <a:extLst>
              <a:ext uri="{FF2B5EF4-FFF2-40B4-BE49-F238E27FC236}">
                <a16:creationId xmlns:a16="http://schemas.microsoft.com/office/drawing/2014/main" id="{5393C587-7CFC-4ECF-B0E6-2368D5C6A688}"/>
              </a:ext>
            </a:extLst>
          </p:cNvPr>
          <p:cNvSpPr/>
          <p:nvPr/>
        </p:nvSpPr>
        <p:spPr>
          <a:xfrm>
            <a:off x="8021606" y="799769"/>
            <a:ext cx="1067044" cy="1200329"/>
          </a:xfrm>
          <a:prstGeom prst="rect">
            <a:avLst/>
          </a:prstGeom>
          <a:gradFill flip="none" rotWithShape="1">
            <a:gsLst>
              <a:gs pos="0">
                <a:srgbClr val="B7D342">
                  <a:tint val="66000"/>
                  <a:satMod val="160000"/>
                </a:srgbClr>
              </a:gs>
              <a:gs pos="50000">
                <a:srgbClr val="B7D342">
                  <a:tint val="44500"/>
                  <a:satMod val="160000"/>
                </a:srgbClr>
              </a:gs>
              <a:gs pos="100000">
                <a:srgbClr val="B7D342">
                  <a:tint val="23500"/>
                  <a:satMod val="160000"/>
                </a:srgbClr>
              </a:gs>
            </a:gsLst>
            <a:lin ang="5400000" scaled="1"/>
            <a:tileRect/>
          </a:gradFill>
        </p:spPr>
        <p:txBody>
          <a:bodyPr wrap="square" anchor="t" anchorCtr="0">
            <a:spAutoFit/>
          </a:bodyPr>
          <a:lstStyle/>
          <a:p>
            <a:pPr defTabSz="342892"/>
            <a:r>
              <a:rPr kumimoji="1" lang="en-US" dirty="0">
                <a:solidFill>
                  <a:srgbClr val="000000"/>
                </a:solidFill>
                <a:latin typeface="Arial" charset="0"/>
                <a:cs typeface="ＭＳ Ｐゴシック" charset="0"/>
              </a:rPr>
              <a:t>Touch the File Name field</a:t>
            </a:r>
            <a:endParaRPr kumimoji="1" lang="en-US" b="1" dirty="0">
              <a:solidFill>
                <a:srgbClr val="000000"/>
              </a:solidFill>
              <a:latin typeface="Arial" charset="0"/>
              <a:cs typeface="ＭＳ Ｐゴシック" charset="0"/>
            </a:endParaRPr>
          </a:p>
        </p:txBody>
      </p:sp>
      <p:sp>
        <p:nvSpPr>
          <p:cNvPr id="23" name="Rectangle 22">
            <a:extLst>
              <a:ext uri="{FF2B5EF4-FFF2-40B4-BE49-F238E27FC236}">
                <a16:creationId xmlns:a16="http://schemas.microsoft.com/office/drawing/2014/main" id="{45D8B571-3387-4407-BDF5-824C2F3461DC}"/>
              </a:ext>
            </a:extLst>
          </p:cNvPr>
          <p:cNvSpPr/>
          <p:nvPr/>
        </p:nvSpPr>
        <p:spPr>
          <a:xfrm>
            <a:off x="3338315" y="2954834"/>
            <a:ext cx="1212364" cy="2031325"/>
          </a:xfrm>
          <a:prstGeom prst="rect">
            <a:avLst/>
          </a:prstGeom>
          <a:gradFill flip="none" rotWithShape="1">
            <a:gsLst>
              <a:gs pos="0">
                <a:srgbClr val="B7D342">
                  <a:tint val="66000"/>
                  <a:satMod val="160000"/>
                </a:srgbClr>
              </a:gs>
              <a:gs pos="50000">
                <a:srgbClr val="B7D342">
                  <a:tint val="44500"/>
                  <a:satMod val="160000"/>
                </a:srgbClr>
              </a:gs>
              <a:gs pos="100000">
                <a:srgbClr val="B7D342">
                  <a:tint val="23500"/>
                  <a:satMod val="160000"/>
                </a:srgbClr>
              </a:gs>
            </a:gsLst>
            <a:lin ang="5400000" scaled="1"/>
            <a:tileRect/>
          </a:gradFill>
        </p:spPr>
        <p:txBody>
          <a:bodyPr wrap="square" anchor="t" anchorCtr="0">
            <a:spAutoFit/>
          </a:bodyPr>
          <a:lstStyle/>
          <a:p>
            <a:pPr defTabSz="342892"/>
            <a:r>
              <a:rPr kumimoji="1" lang="en-US" dirty="0">
                <a:solidFill>
                  <a:srgbClr val="000000"/>
                </a:solidFill>
                <a:latin typeface="Arial" charset="0"/>
                <a:cs typeface="ＭＳ Ｐゴシック" charset="0"/>
              </a:rPr>
              <a:t>Type in the name you want to call your file and press </a:t>
            </a:r>
            <a:r>
              <a:rPr kumimoji="1" lang="en-US" b="1" dirty="0">
                <a:solidFill>
                  <a:srgbClr val="000000"/>
                </a:solidFill>
                <a:latin typeface="Arial" charset="0"/>
                <a:cs typeface="ＭＳ Ｐゴシック" charset="0"/>
              </a:rPr>
              <a:t>Done</a:t>
            </a:r>
            <a:r>
              <a:rPr kumimoji="1" lang="en-US" dirty="0">
                <a:solidFill>
                  <a:srgbClr val="000000"/>
                </a:solidFill>
                <a:latin typeface="Arial" charset="0"/>
                <a:cs typeface="ＭＳ Ｐゴシック" charset="0"/>
              </a:rPr>
              <a:t>.</a:t>
            </a:r>
            <a:endParaRPr kumimoji="1" lang="en-US" b="1" dirty="0">
              <a:solidFill>
                <a:srgbClr val="000000"/>
              </a:solidFill>
              <a:latin typeface="Arial" charset="0"/>
              <a:cs typeface="ＭＳ Ｐゴシック" charset="0"/>
            </a:endParaRPr>
          </a:p>
        </p:txBody>
      </p:sp>
      <p:sp>
        <p:nvSpPr>
          <p:cNvPr id="24" name="Rectangle 23">
            <a:extLst>
              <a:ext uri="{FF2B5EF4-FFF2-40B4-BE49-F238E27FC236}">
                <a16:creationId xmlns:a16="http://schemas.microsoft.com/office/drawing/2014/main" id="{FA7284E0-7791-49B1-9335-52D11F365264}"/>
              </a:ext>
            </a:extLst>
          </p:cNvPr>
          <p:cNvSpPr/>
          <p:nvPr/>
        </p:nvSpPr>
        <p:spPr>
          <a:xfrm>
            <a:off x="8126797" y="3019983"/>
            <a:ext cx="856661" cy="646331"/>
          </a:xfrm>
          <a:prstGeom prst="rect">
            <a:avLst/>
          </a:prstGeom>
          <a:gradFill flip="none" rotWithShape="1">
            <a:gsLst>
              <a:gs pos="0">
                <a:srgbClr val="B7D342">
                  <a:tint val="66000"/>
                  <a:satMod val="160000"/>
                </a:srgbClr>
              </a:gs>
              <a:gs pos="50000">
                <a:srgbClr val="B7D342">
                  <a:tint val="44500"/>
                  <a:satMod val="160000"/>
                </a:srgbClr>
              </a:gs>
              <a:gs pos="100000">
                <a:srgbClr val="B7D342">
                  <a:tint val="23500"/>
                  <a:satMod val="160000"/>
                </a:srgbClr>
              </a:gs>
            </a:gsLst>
            <a:lin ang="5400000" scaled="1"/>
            <a:tileRect/>
          </a:gradFill>
        </p:spPr>
        <p:txBody>
          <a:bodyPr wrap="square" anchor="t" anchorCtr="0">
            <a:spAutoFit/>
          </a:bodyPr>
          <a:lstStyle/>
          <a:p>
            <a:pPr defTabSz="342892"/>
            <a:r>
              <a:rPr kumimoji="1" lang="en-US" dirty="0">
                <a:solidFill>
                  <a:srgbClr val="000000"/>
                </a:solidFill>
                <a:latin typeface="Arial" charset="0"/>
                <a:cs typeface="ＭＳ Ｐゴシック" charset="0"/>
              </a:rPr>
              <a:t>Press </a:t>
            </a:r>
            <a:r>
              <a:rPr kumimoji="1" lang="en-US" b="1" dirty="0">
                <a:solidFill>
                  <a:srgbClr val="000000"/>
                </a:solidFill>
                <a:latin typeface="Arial" charset="0"/>
                <a:cs typeface="ＭＳ Ｐゴシック" charset="0"/>
              </a:rPr>
              <a:t>OK</a:t>
            </a:r>
            <a:r>
              <a:rPr kumimoji="1" lang="en-US" dirty="0">
                <a:solidFill>
                  <a:srgbClr val="000000"/>
                </a:solidFill>
                <a:latin typeface="Arial" charset="0"/>
                <a:cs typeface="ＭＳ Ｐゴシック" charset="0"/>
              </a:rPr>
              <a:t>.</a:t>
            </a:r>
            <a:endParaRPr kumimoji="1" lang="en-US" b="1" dirty="0">
              <a:solidFill>
                <a:srgbClr val="000000"/>
              </a:solidFill>
              <a:latin typeface="Arial" charset="0"/>
              <a:cs typeface="ＭＳ Ｐゴシック" charset="0"/>
            </a:endParaRPr>
          </a:p>
        </p:txBody>
      </p:sp>
      <p:sp>
        <p:nvSpPr>
          <p:cNvPr id="10" name="Rectangle 9">
            <a:extLst>
              <a:ext uri="{FF2B5EF4-FFF2-40B4-BE49-F238E27FC236}">
                <a16:creationId xmlns:a16="http://schemas.microsoft.com/office/drawing/2014/main" id="{07258F52-1B78-47BE-BA95-02800791A1EC}"/>
              </a:ext>
            </a:extLst>
          </p:cNvPr>
          <p:cNvSpPr/>
          <p:nvPr/>
        </p:nvSpPr>
        <p:spPr>
          <a:xfrm>
            <a:off x="1690990" y="1190848"/>
            <a:ext cx="704092" cy="571584"/>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0" name="Rectangle 19">
            <a:extLst>
              <a:ext uri="{FF2B5EF4-FFF2-40B4-BE49-F238E27FC236}">
                <a16:creationId xmlns:a16="http://schemas.microsoft.com/office/drawing/2014/main" id="{634CD6EE-466C-46D8-8EB2-F873ED817963}"/>
              </a:ext>
            </a:extLst>
          </p:cNvPr>
          <p:cNvSpPr/>
          <p:nvPr/>
        </p:nvSpPr>
        <p:spPr>
          <a:xfrm>
            <a:off x="2810456" y="4104167"/>
            <a:ext cx="499771" cy="239564"/>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5" name="Slide Number Placeholder 4">
            <a:extLst>
              <a:ext uri="{FF2B5EF4-FFF2-40B4-BE49-F238E27FC236}">
                <a16:creationId xmlns:a16="http://schemas.microsoft.com/office/drawing/2014/main" id="{C20F83A1-F402-4D9F-ADBE-C26F708B5F76}"/>
              </a:ext>
            </a:extLst>
          </p:cNvPr>
          <p:cNvSpPr>
            <a:spLocks noGrp="1"/>
          </p:cNvSpPr>
          <p:nvPr>
            <p:ph type="sldNum" sz="quarter" idx="12"/>
          </p:nvPr>
        </p:nvSpPr>
        <p:spPr/>
        <p:txBody>
          <a:bodyPr/>
          <a:lstStyle/>
          <a:p>
            <a:pPr>
              <a:defRPr/>
            </a:pPr>
            <a:fld id="{D9473D70-D65D-4B22-8EB6-2B57C36F98AC}" type="slidenum">
              <a:rPr lang="en-US" smtClean="0"/>
              <a:pPr>
                <a:defRPr/>
              </a:pPr>
              <a:t>34</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9714"/>
    </mc:Choice>
    <mc:Fallback xmlns="">
      <p:transition spd="slow" advTm="19714"/>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3"/>
          <p:cNvSpPr txBox="1">
            <a:spLocks/>
          </p:cNvSpPr>
          <p:nvPr/>
        </p:nvSpPr>
        <p:spPr>
          <a:xfrm>
            <a:off x="811048" y="81225"/>
            <a:ext cx="4644516" cy="622102"/>
          </a:xfrm>
          <a:prstGeom prst="rect">
            <a:avLst/>
          </a:prstGeom>
        </p:spPr>
        <p:txBody>
          <a:bodyPr/>
          <a:lstStyle/>
          <a:p>
            <a:pPr defTabSz="342892" eaLnBrk="0" hangingPunct="0">
              <a:defRPr/>
            </a:pPr>
            <a:r>
              <a:rPr kumimoji="1" lang="fr-CA" sz="3000" b="1" dirty="0">
                <a:solidFill>
                  <a:srgbClr val="000000"/>
                </a:solidFill>
                <a:latin typeface="+mj-lt"/>
                <a:ea typeface="+mj-ea"/>
                <a:cs typeface="ＭＳ Ｐゴシック" charset="0"/>
              </a:rPr>
              <a:t>One </a:t>
            </a:r>
            <a:r>
              <a:rPr kumimoji="1" lang="fr-CA" sz="3000" b="1" dirty="0" err="1">
                <a:solidFill>
                  <a:srgbClr val="000000"/>
                </a:solidFill>
                <a:latin typeface="+mj-lt"/>
                <a:ea typeface="+mj-ea"/>
                <a:cs typeface="ＭＳ Ｐゴシック" charset="0"/>
              </a:rPr>
              <a:t>Touch</a:t>
            </a:r>
            <a:r>
              <a:rPr kumimoji="1" lang="fr-CA" sz="3000" b="1" dirty="0">
                <a:solidFill>
                  <a:srgbClr val="000000"/>
                </a:solidFill>
                <a:latin typeface="+mj-lt"/>
                <a:ea typeface="+mj-ea"/>
                <a:cs typeface="ＭＳ Ｐゴシック" charset="0"/>
              </a:rPr>
              <a:t> Job</a:t>
            </a:r>
          </a:p>
        </p:txBody>
      </p:sp>
      <p:grpSp>
        <p:nvGrpSpPr>
          <p:cNvPr id="19" name="Group 255">
            <a:extLst>
              <a:ext uri="{FF2B5EF4-FFF2-40B4-BE49-F238E27FC236}">
                <a16:creationId xmlns:a16="http://schemas.microsoft.com/office/drawing/2014/main" id="{42C0D456-61F2-4D47-B3F0-B94ECEFE1060}"/>
              </a:ext>
            </a:extLst>
          </p:cNvPr>
          <p:cNvGrpSpPr>
            <a:grpSpLocks/>
          </p:cNvGrpSpPr>
          <p:nvPr/>
        </p:nvGrpSpPr>
        <p:grpSpPr bwMode="auto">
          <a:xfrm>
            <a:off x="8640626" y="2070939"/>
            <a:ext cx="379810" cy="347663"/>
            <a:chOff x="8622192" y="4256252"/>
            <a:chExt cx="507606" cy="463689"/>
          </a:xfrm>
        </p:grpSpPr>
        <p:sp>
          <p:nvSpPr>
            <p:cNvPr id="20" name="Rounded Rectangle 256">
              <a:hlinkClick r:id="rId3" action="ppaction://hlinksldjump" highlightClick="1"/>
              <a:extLst>
                <a:ext uri="{FF2B5EF4-FFF2-40B4-BE49-F238E27FC236}">
                  <a16:creationId xmlns:a16="http://schemas.microsoft.com/office/drawing/2014/main" id="{D05DE8EB-9BCE-41D9-8E34-E298A0F91EF1}"/>
                </a:ext>
              </a:extLst>
            </p:cNvPr>
            <p:cNvSpPr/>
            <p:nvPr/>
          </p:nvSpPr>
          <p:spPr bwMode="auto">
            <a:xfrm>
              <a:off x="8622192" y="4265780"/>
              <a:ext cx="453504" cy="454161"/>
            </a:xfrm>
            <a:prstGeom prst="roundRect">
              <a:avLst>
                <a:gd name="adj" fmla="val 7935"/>
              </a:avLst>
            </a:prstGeom>
            <a:solidFill>
              <a:schemeClr val="accent5"/>
            </a:solidFill>
            <a:ln>
              <a:noFill/>
            </a:ln>
          </p:spPr>
          <p:txBody>
            <a:bodyPr/>
            <a:lstStyle/>
            <a:p>
              <a:pPr>
                <a:defRPr/>
              </a:pPr>
              <a:endParaRPr lang="en-GB">
                <a:solidFill>
                  <a:srgbClr val="000000"/>
                </a:solidFill>
                <a:cs typeface="Arial" charset="0"/>
              </a:endParaRPr>
            </a:p>
          </p:txBody>
        </p:sp>
        <p:sp>
          <p:nvSpPr>
            <p:cNvPr id="21" name="Freeform 14">
              <a:extLst>
                <a:ext uri="{FF2B5EF4-FFF2-40B4-BE49-F238E27FC236}">
                  <a16:creationId xmlns:a16="http://schemas.microsoft.com/office/drawing/2014/main" id="{E14C9447-BCA4-4B21-8B39-51B9105B62DB}"/>
                </a:ext>
              </a:extLst>
            </p:cNvPr>
            <p:cNvSpPr>
              <a:spLocks/>
            </p:cNvSpPr>
            <p:nvPr/>
          </p:nvSpPr>
          <p:spPr bwMode="auto">
            <a:xfrm>
              <a:off x="8680158" y="4256252"/>
              <a:ext cx="449640" cy="427897"/>
            </a:xfrm>
            <a:custGeom>
              <a:avLst/>
              <a:gdLst>
                <a:gd name="T0" fmla="*/ 2147483647 w 1284"/>
                <a:gd name="T1" fmla="*/ 2147483647 h 1222"/>
                <a:gd name="T2" fmla="*/ 2147483647 w 1284"/>
                <a:gd name="T3" fmla="*/ 2147483647 h 1222"/>
                <a:gd name="T4" fmla="*/ 2147483647 w 1284"/>
                <a:gd name="T5" fmla="*/ 2147483647 h 1222"/>
                <a:gd name="T6" fmla="*/ 2147483647 w 1284"/>
                <a:gd name="T7" fmla="*/ 2147483647 h 1222"/>
                <a:gd name="T8" fmla="*/ 2147483647 w 1284"/>
                <a:gd name="T9" fmla="*/ 2147483647 h 1222"/>
                <a:gd name="T10" fmla="*/ 2147483647 w 1284"/>
                <a:gd name="T11" fmla="*/ 2147483647 h 1222"/>
                <a:gd name="T12" fmla="*/ 2147483647 w 1284"/>
                <a:gd name="T13" fmla="*/ 2147483647 h 1222"/>
                <a:gd name="T14" fmla="*/ 944748260 w 1284"/>
                <a:gd name="T15" fmla="*/ 2147483647 h 1222"/>
                <a:gd name="T16" fmla="*/ 42920654 w 1284"/>
                <a:gd name="T17" fmla="*/ 2147483647 h 1222"/>
                <a:gd name="T18" fmla="*/ 687100611 w 1284"/>
                <a:gd name="T19" fmla="*/ 2147483647 h 1222"/>
                <a:gd name="T20" fmla="*/ 2147483647 w 1284"/>
                <a:gd name="T21" fmla="*/ 2147483647 h 1222"/>
                <a:gd name="T22" fmla="*/ 2147483647 w 1284"/>
                <a:gd name="T23" fmla="*/ 2147483647 h 1222"/>
                <a:gd name="T24" fmla="*/ 2147483647 w 1284"/>
                <a:gd name="T25" fmla="*/ 2147483647 h 1222"/>
                <a:gd name="T26" fmla="*/ 2147483647 w 1284"/>
                <a:gd name="T27" fmla="*/ 2147483647 h 1222"/>
                <a:gd name="T28" fmla="*/ 2147483647 w 1284"/>
                <a:gd name="T29" fmla="*/ 300524076 h 1222"/>
                <a:gd name="T30" fmla="*/ 2147483647 w 1284"/>
                <a:gd name="T31" fmla="*/ 0 h 1222"/>
                <a:gd name="T32" fmla="*/ 2147483647 w 1284"/>
                <a:gd name="T33" fmla="*/ 772828945 h 1222"/>
                <a:gd name="T34" fmla="*/ 2147483647 w 1284"/>
                <a:gd name="T35" fmla="*/ 2147483647 h 1222"/>
                <a:gd name="T36" fmla="*/ 2147483647 w 1284"/>
                <a:gd name="T37" fmla="*/ 2147483647 h 1222"/>
                <a:gd name="T38" fmla="*/ 2147483647 w 1284"/>
                <a:gd name="T39" fmla="*/ 2147483647 h 1222"/>
                <a:gd name="T40" fmla="*/ 2147483647 w 1284"/>
                <a:gd name="T41" fmla="*/ 2147483647 h 1222"/>
                <a:gd name="T42" fmla="*/ 2147483647 w 1284"/>
                <a:gd name="T43" fmla="*/ 2147483647 h 1222"/>
                <a:gd name="T44" fmla="*/ 2147483647 w 1284"/>
                <a:gd name="T45" fmla="*/ 2147483647 h 1222"/>
                <a:gd name="T46" fmla="*/ 2147483647 w 1284"/>
                <a:gd name="T47" fmla="*/ 2147483647 h 12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84"/>
                <a:gd name="T73" fmla="*/ 0 h 1222"/>
                <a:gd name="T74" fmla="*/ 1284 w 1284"/>
                <a:gd name="T75" fmla="*/ 1222 h 122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84" h="1222">
                  <a:moveTo>
                    <a:pt x="303" y="1222"/>
                  </a:moveTo>
                  <a:cubicBezTo>
                    <a:pt x="299" y="1222"/>
                    <a:pt x="295" y="1221"/>
                    <a:pt x="291" y="1220"/>
                  </a:cubicBezTo>
                  <a:cubicBezTo>
                    <a:pt x="277" y="1216"/>
                    <a:pt x="266" y="1206"/>
                    <a:pt x="261" y="1192"/>
                  </a:cubicBezTo>
                  <a:cubicBezTo>
                    <a:pt x="251" y="1165"/>
                    <a:pt x="238" y="1132"/>
                    <a:pt x="222" y="1092"/>
                  </a:cubicBezTo>
                  <a:cubicBezTo>
                    <a:pt x="219" y="1087"/>
                    <a:pt x="194" y="1030"/>
                    <a:pt x="194" y="1030"/>
                  </a:cubicBezTo>
                  <a:cubicBezTo>
                    <a:pt x="156" y="941"/>
                    <a:pt x="122" y="877"/>
                    <a:pt x="89" y="835"/>
                  </a:cubicBezTo>
                  <a:cubicBezTo>
                    <a:pt x="89" y="835"/>
                    <a:pt x="89" y="835"/>
                    <a:pt x="89" y="835"/>
                  </a:cubicBezTo>
                  <a:cubicBezTo>
                    <a:pt x="69" y="808"/>
                    <a:pt x="46" y="787"/>
                    <a:pt x="22" y="772"/>
                  </a:cubicBezTo>
                  <a:cubicBezTo>
                    <a:pt x="10" y="764"/>
                    <a:pt x="3" y="751"/>
                    <a:pt x="1" y="737"/>
                  </a:cubicBezTo>
                  <a:cubicBezTo>
                    <a:pt x="0" y="723"/>
                    <a:pt x="6" y="709"/>
                    <a:pt x="16" y="700"/>
                  </a:cubicBezTo>
                  <a:cubicBezTo>
                    <a:pt x="73" y="648"/>
                    <a:pt x="128" y="623"/>
                    <a:pt x="178" y="623"/>
                  </a:cubicBezTo>
                  <a:cubicBezTo>
                    <a:pt x="232" y="623"/>
                    <a:pt x="289" y="690"/>
                    <a:pt x="351" y="829"/>
                  </a:cubicBezTo>
                  <a:cubicBezTo>
                    <a:pt x="372" y="876"/>
                    <a:pt x="372" y="876"/>
                    <a:pt x="372" y="876"/>
                  </a:cubicBezTo>
                  <a:cubicBezTo>
                    <a:pt x="479" y="699"/>
                    <a:pt x="616" y="527"/>
                    <a:pt x="777" y="363"/>
                  </a:cubicBezTo>
                  <a:cubicBezTo>
                    <a:pt x="922" y="217"/>
                    <a:pt x="1067" y="97"/>
                    <a:pt x="1209" y="7"/>
                  </a:cubicBezTo>
                  <a:cubicBezTo>
                    <a:pt x="1216" y="2"/>
                    <a:pt x="1225" y="0"/>
                    <a:pt x="1233" y="0"/>
                  </a:cubicBezTo>
                  <a:cubicBezTo>
                    <a:pt x="1247" y="0"/>
                    <a:pt x="1261" y="6"/>
                    <a:pt x="1270" y="18"/>
                  </a:cubicBezTo>
                  <a:cubicBezTo>
                    <a:pt x="1284" y="38"/>
                    <a:pt x="1280" y="65"/>
                    <a:pt x="1262" y="80"/>
                  </a:cubicBezTo>
                  <a:cubicBezTo>
                    <a:pt x="1141" y="182"/>
                    <a:pt x="1009" y="325"/>
                    <a:pt x="868" y="506"/>
                  </a:cubicBezTo>
                  <a:cubicBezTo>
                    <a:pt x="706" y="712"/>
                    <a:pt x="579" y="910"/>
                    <a:pt x="490" y="1094"/>
                  </a:cubicBezTo>
                  <a:cubicBezTo>
                    <a:pt x="487" y="1101"/>
                    <a:pt x="482" y="1107"/>
                    <a:pt x="475" y="1111"/>
                  </a:cubicBezTo>
                  <a:cubicBezTo>
                    <a:pt x="413" y="1154"/>
                    <a:pt x="413" y="1154"/>
                    <a:pt x="413" y="1154"/>
                  </a:cubicBezTo>
                  <a:cubicBezTo>
                    <a:pt x="381" y="1175"/>
                    <a:pt x="354" y="1195"/>
                    <a:pt x="331" y="1212"/>
                  </a:cubicBezTo>
                  <a:cubicBezTo>
                    <a:pt x="323" y="1219"/>
                    <a:pt x="313" y="1222"/>
                    <a:pt x="303" y="1222"/>
                  </a:cubicBezTo>
                  <a:close/>
                </a:path>
              </a:pathLst>
            </a:custGeom>
            <a:solidFill>
              <a:schemeClr val="bg2"/>
            </a:solidFill>
            <a:ln w="9525">
              <a:noFill/>
              <a:round/>
              <a:headEnd/>
              <a:tailEnd/>
            </a:ln>
          </p:spPr>
          <p:txBody>
            <a:bodyPr/>
            <a:lstStyle/>
            <a:p>
              <a:pPr fontAlgn="base">
                <a:spcBef>
                  <a:spcPct val="0"/>
                </a:spcBef>
                <a:spcAft>
                  <a:spcPct val="0"/>
                </a:spcAft>
              </a:pPr>
              <a:endParaRPr lang="en-US">
                <a:solidFill>
                  <a:srgbClr val="000000"/>
                </a:solidFill>
                <a:cs typeface="Arial" charset="0"/>
              </a:endParaRPr>
            </a:p>
          </p:txBody>
        </p:sp>
      </p:grpSp>
      <p:sp>
        <p:nvSpPr>
          <p:cNvPr id="22" name="Rectangle 21">
            <a:extLst>
              <a:ext uri="{FF2B5EF4-FFF2-40B4-BE49-F238E27FC236}">
                <a16:creationId xmlns:a16="http://schemas.microsoft.com/office/drawing/2014/main" id="{AA2390A6-376E-4A51-857D-1CCEA048074E}"/>
              </a:ext>
            </a:extLst>
          </p:cNvPr>
          <p:cNvSpPr/>
          <p:nvPr/>
        </p:nvSpPr>
        <p:spPr>
          <a:xfrm>
            <a:off x="5159393" y="1037273"/>
            <a:ext cx="3455797" cy="923330"/>
          </a:xfrm>
          <a:prstGeom prst="rect">
            <a:avLst/>
          </a:prstGeom>
          <a:gradFill flip="none" rotWithShape="1">
            <a:gsLst>
              <a:gs pos="0">
                <a:srgbClr val="B7D342">
                  <a:tint val="66000"/>
                  <a:satMod val="160000"/>
                </a:srgbClr>
              </a:gs>
              <a:gs pos="50000">
                <a:srgbClr val="B7D342">
                  <a:tint val="44500"/>
                  <a:satMod val="160000"/>
                </a:srgbClr>
              </a:gs>
              <a:gs pos="100000">
                <a:srgbClr val="B7D342">
                  <a:tint val="23500"/>
                  <a:satMod val="160000"/>
                </a:srgbClr>
              </a:gs>
            </a:gsLst>
            <a:lin ang="5400000" scaled="1"/>
            <a:tileRect/>
          </a:gradFill>
        </p:spPr>
        <p:txBody>
          <a:bodyPr wrap="square" anchor="t" anchorCtr="0">
            <a:spAutoFit/>
          </a:bodyPr>
          <a:lstStyle/>
          <a:p>
            <a:pPr defTabSz="342892"/>
            <a:r>
              <a:rPr kumimoji="1" lang="en-US" b="1" dirty="0">
                <a:solidFill>
                  <a:srgbClr val="000000"/>
                </a:solidFill>
                <a:latin typeface="Arial" charset="0"/>
                <a:cs typeface="ＭＳ Ｐゴシック" charset="0"/>
              </a:rPr>
              <a:t>Settings History </a:t>
            </a:r>
            <a:r>
              <a:rPr kumimoji="1" lang="en-US" dirty="0">
                <a:solidFill>
                  <a:srgbClr val="000000"/>
                </a:solidFill>
                <a:latin typeface="Arial" charset="0"/>
                <a:cs typeface="ＭＳ Ｐゴシック" charset="0"/>
              </a:rPr>
              <a:t>will show the last 10 uses of the device and what settings were chosen.</a:t>
            </a:r>
          </a:p>
        </p:txBody>
      </p:sp>
      <p:sp>
        <p:nvSpPr>
          <p:cNvPr id="23" name="Rectangle 22">
            <a:extLst>
              <a:ext uri="{FF2B5EF4-FFF2-40B4-BE49-F238E27FC236}">
                <a16:creationId xmlns:a16="http://schemas.microsoft.com/office/drawing/2014/main" id="{A0B2429D-EFE1-4750-A454-1645399F29E6}"/>
              </a:ext>
            </a:extLst>
          </p:cNvPr>
          <p:cNvSpPr/>
          <p:nvPr/>
        </p:nvSpPr>
        <p:spPr>
          <a:xfrm>
            <a:off x="1806895" y="4343524"/>
            <a:ext cx="5552372" cy="646331"/>
          </a:xfrm>
          <a:prstGeom prst="rect">
            <a:avLst/>
          </a:prstGeom>
          <a:gradFill flip="none" rotWithShape="1">
            <a:gsLst>
              <a:gs pos="0">
                <a:srgbClr val="B7D342">
                  <a:tint val="66000"/>
                  <a:satMod val="160000"/>
                </a:srgbClr>
              </a:gs>
              <a:gs pos="50000">
                <a:srgbClr val="B7D342">
                  <a:tint val="44500"/>
                  <a:satMod val="160000"/>
                </a:srgbClr>
              </a:gs>
              <a:gs pos="100000">
                <a:srgbClr val="B7D342">
                  <a:tint val="23500"/>
                  <a:satMod val="160000"/>
                </a:srgbClr>
              </a:gs>
            </a:gsLst>
            <a:lin ang="5400000" scaled="1"/>
            <a:tileRect/>
          </a:gradFill>
        </p:spPr>
        <p:txBody>
          <a:bodyPr wrap="square" anchor="t" anchorCtr="0">
            <a:spAutoFit/>
          </a:bodyPr>
          <a:lstStyle/>
          <a:p>
            <a:pPr defTabSz="342892"/>
            <a:r>
              <a:rPr kumimoji="1" lang="en-US" b="1" dirty="0">
                <a:solidFill>
                  <a:srgbClr val="000000"/>
                </a:solidFill>
                <a:latin typeface="Arial" charset="0"/>
                <a:cs typeface="ＭＳ Ｐゴシック" charset="0"/>
              </a:rPr>
              <a:t>Recommended</a:t>
            </a:r>
            <a:r>
              <a:rPr kumimoji="1" lang="en-US" b="1" dirty="0">
                <a:solidFill>
                  <a:srgbClr val="000000"/>
                </a:solidFill>
                <a:cs typeface="ＭＳ Ｐゴシック" charset="0"/>
              </a:rPr>
              <a:t> </a:t>
            </a:r>
            <a:r>
              <a:rPr kumimoji="1" lang="en-US" b="1" dirty="0">
                <a:solidFill>
                  <a:srgbClr val="000000"/>
                </a:solidFill>
                <a:latin typeface="Arial" charset="0"/>
                <a:cs typeface="ＭＳ Ｐゴシック" charset="0"/>
              </a:rPr>
              <a:t>Setting </a:t>
            </a:r>
            <a:r>
              <a:rPr kumimoji="1" lang="en-US" dirty="0">
                <a:solidFill>
                  <a:srgbClr val="000000"/>
                </a:solidFill>
                <a:latin typeface="Arial" charset="0"/>
                <a:cs typeface="ＭＳ Ｐゴシック" charset="0"/>
              </a:rPr>
              <a:t>will show some optimal settings for special scan projects.</a:t>
            </a:r>
          </a:p>
        </p:txBody>
      </p:sp>
      <p:pic>
        <p:nvPicPr>
          <p:cNvPr id="3" name="Picture 2">
            <a:extLst>
              <a:ext uri="{FF2B5EF4-FFF2-40B4-BE49-F238E27FC236}">
                <a16:creationId xmlns:a16="http://schemas.microsoft.com/office/drawing/2014/main" id="{848D088C-4ED9-4987-9F1B-688949B5DC0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28810" y="799976"/>
            <a:ext cx="4119550" cy="1798505"/>
          </a:xfrm>
          <a:prstGeom prst="rect">
            <a:avLst/>
          </a:prstGeom>
          <a:ln>
            <a:solidFill>
              <a:srgbClr val="000000"/>
            </a:solidFill>
          </a:ln>
        </p:spPr>
      </p:pic>
      <p:pic>
        <p:nvPicPr>
          <p:cNvPr id="13" name="Picture 12">
            <a:extLst>
              <a:ext uri="{FF2B5EF4-FFF2-40B4-BE49-F238E27FC236}">
                <a16:creationId xmlns:a16="http://schemas.microsoft.com/office/drawing/2014/main" id="{2C34663F-1AC4-46F4-9B9F-26FC1164E324}"/>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68255" y="2695130"/>
            <a:ext cx="2910410" cy="1504131"/>
          </a:xfrm>
          <a:prstGeom prst="rect">
            <a:avLst/>
          </a:prstGeom>
        </p:spPr>
      </p:pic>
      <p:pic>
        <p:nvPicPr>
          <p:cNvPr id="15" name="Picture 14">
            <a:extLst>
              <a:ext uri="{FF2B5EF4-FFF2-40B4-BE49-F238E27FC236}">
                <a16:creationId xmlns:a16="http://schemas.microsoft.com/office/drawing/2014/main" id="{AE5DFD4A-EF58-483C-B2F6-CF47A4B95357}"/>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195625" y="2695129"/>
            <a:ext cx="2752750" cy="1504131"/>
          </a:xfrm>
          <a:prstGeom prst="rect">
            <a:avLst/>
          </a:prstGeom>
        </p:spPr>
      </p:pic>
      <p:pic>
        <p:nvPicPr>
          <p:cNvPr id="16" name="Picture 15">
            <a:extLst>
              <a:ext uri="{FF2B5EF4-FFF2-40B4-BE49-F238E27FC236}">
                <a16:creationId xmlns:a16="http://schemas.microsoft.com/office/drawing/2014/main" id="{BE56A00C-6537-4814-BDAB-9EDE0DB56465}"/>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065335" y="2695129"/>
            <a:ext cx="2665129" cy="1504131"/>
          </a:xfrm>
          <a:prstGeom prst="rect">
            <a:avLst/>
          </a:prstGeom>
        </p:spPr>
      </p:pic>
      <p:sp>
        <p:nvSpPr>
          <p:cNvPr id="4" name="Slide Number Placeholder 3">
            <a:extLst>
              <a:ext uri="{FF2B5EF4-FFF2-40B4-BE49-F238E27FC236}">
                <a16:creationId xmlns:a16="http://schemas.microsoft.com/office/drawing/2014/main" id="{C0C1EA05-7DFA-4C55-B83C-6003E91E580D}"/>
              </a:ext>
            </a:extLst>
          </p:cNvPr>
          <p:cNvSpPr>
            <a:spLocks noGrp="1"/>
          </p:cNvSpPr>
          <p:nvPr>
            <p:ph type="sldNum" sz="quarter" idx="12"/>
          </p:nvPr>
        </p:nvSpPr>
        <p:spPr/>
        <p:txBody>
          <a:bodyPr/>
          <a:lstStyle/>
          <a:p>
            <a:pPr>
              <a:defRPr/>
            </a:pPr>
            <a:fld id="{D9473D70-D65D-4B22-8EB6-2B57C36F98AC}" type="slidenum">
              <a:rPr lang="en-US" smtClean="0"/>
              <a:pPr>
                <a:defRPr/>
              </a:pPr>
              <a:t>35</a:t>
            </a:fld>
            <a:endParaRPr lang="en-US" dirty="0"/>
          </a:p>
        </p:txBody>
      </p:sp>
    </p:spTree>
    <p:custDataLst>
      <p:tags r:id="rId1"/>
    </p:custDataLst>
    <p:extLst>
      <p:ext uri="{BB962C8B-B14F-4D97-AF65-F5344CB8AC3E}">
        <p14:creationId xmlns:p14="http://schemas.microsoft.com/office/powerpoint/2010/main" val="2297026160"/>
      </p:ext>
    </p:extLst>
  </p:cSld>
  <p:clrMapOvr>
    <a:masterClrMapping/>
  </p:clrMapOvr>
  <mc:AlternateContent xmlns:mc="http://schemas.openxmlformats.org/markup-compatibility/2006" xmlns:p14="http://schemas.microsoft.com/office/powerpoint/2010/main">
    <mc:Choice Requires="p14">
      <p:transition spd="slow" p14:dur="2000" advClick="0" advTm="13660"/>
    </mc:Choice>
    <mc:Fallback xmlns="">
      <p:transition spd="slow" advClick="0" advTm="1366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an1.jpg"/>
          <p:cNvPicPr>
            <a:picLocks noGrp="1" noChangeAspect="1"/>
          </p:cNvPicPr>
          <p:nvPr>
            <p:ph idx="1"/>
          </p:nvPr>
        </p:nvPicPr>
        <p:blipFill>
          <a:blip r:embed="rId2" cstate="print"/>
          <a:stretch>
            <a:fillRect/>
          </a:stretch>
        </p:blipFill>
        <p:spPr>
          <a:xfrm>
            <a:off x="496439" y="1007076"/>
            <a:ext cx="3692769" cy="2163024"/>
          </a:xfrm>
          <a:prstGeom prst="rect">
            <a:avLst/>
          </a:prstGeom>
          <a:ln>
            <a:solidFill>
              <a:srgbClr val="000000"/>
            </a:solidFill>
          </a:ln>
        </p:spPr>
      </p:pic>
      <p:pic>
        <p:nvPicPr>
          <p:cNvPr id="8" name="Picture 2"/>
          <p:cNvPicPr>
            <a:picLocks noChangeAspect="1" noChangeArrowheads="1"/>
          </p:cNvPicPr>
          <p:nvPr/>
        </p:nvPicPr>
        <p:blipFill>
          <a:blip r:embed="rId3" cstate="print"/>
          <a:srcRect/>
          <a:stretch>
            <a:fillRect/>
          </a:stretch>
        </p:blipFill>
        <p:spPr bwMode="auto">
          <a:xfrm>
            <a:off x="1802426" y="2617639"/>
            <a:ext cx="1556239" cy="472586"/>
          </a:xfrm>
          <a:prstGeom prst="rect">
            <a:avLst/>
          </a:prstGeom>
          <a:noFill/>
          <a:ln w="9525">
            <a:noFill/>
            <a:miter lim="800000"/>
            <a:headEnd/>
            <a:tailEnd/>
          </a:ln>
        </p:spPr>
      </p:pic>
      <p:pic>
        <p:nvPicPr>
          <p:cNvPr id="8194" name="Picture 2"/>
          <p:cNvPicPr>
            <a:picLocks noChangeAspect="1" noChangeArrowheads="1"/>
          </p:cNvPicPr>
          <p:nvPr/>
        </p:nvPicPr>
        <p:blipFill>
          <a:blip r:embed="rId4" cstate="print"/>
          <a:srcRect/>
          <a:stretch>
            <a:fillRect/>
          </a:stretch>
        </p:blipFill>
        <p:spPr bwMode="auto">
          <a:xfrm>
            <a:off x="4881842" y="1007076"/>
            <a:ext cx="3609242" cy="2161034"/>
          </a:xfrm>
          <a:prstGeom prst="rect">
            <a:avLst/>
          </a:prstGeom>
          <a:noFill/>
          <a:ln w="9525">
            <a:solidFill>
              <a:srgbClr val="000000"/>
            </a:solidFill>
            <a:miter lim="800000"/>
            <a:headEnd/>
            <a:tailEnd/>
          </a:ln>
        </p:spPr>
      </p:pic>
      <p:sp>
        <p:nvSpPr>
          <p:cNvPr id="10" name="Rectangle 9"/>
          <p:cNvSpPr/>
          <p:nvPr/>
        </p:nvSpPr>
        <p:spPr>
          <a:xfrm>
            <a:off x="599231" y="3951758"/>
            <a:ext cx="7945538" cy="369332"/>
          </a:xfrm>
          <a:prstGeom prst="rect">
            <a:avLst/>
          </a:prstGeom>
          <a:gradFill flip="none" rotWithShape="1">
            <a:gsLst>
              <a:gs pos="0">
                <a:srgbClr val="B7D342">
                  <a:tint val="66000"/>
                  <a:satMod val="160000"/>
                </a:srgbClr>
              </a:gs>
              <a:gs pos="50000">
                <a:srgbClr val="B7D342">
                  <a:tint val="44500"/>
                  <a:satMod val="160000"/>
                </a:srgbClr>
              </a:gs>
              <a:gs pos="100000">
                <a:srgbClr val="B7D342">
                  <a:tint val="23500"/>
                  <a:satMod val="160000"/>
                </a:srgbClr>
              </a:gs>
            </a:gsLst>
            <a:lin ang="5400000" scaled="1"/>
            <a:tileRect/>
          </a:gradFill>
        </p:spPr>
        <p:txBody>
          <a:bodyPr wrap="square" anchor="t" anchorCtr="0">
            <a:spAutoFit/>
          </a:bodyPr>
          <a:lstStyle/>
          <a:p>
            <a:pPr defTabSz="342892"/>
            <a:r>
              <a:rPr kumimoji="1" lang="en-US" b="1" dirty="0">
                <a:solidFill>
                  <a:srgbClr val="000000"/>
                </a:solidFill>
                <a:latin typeface="Arial" charset="0"/>
                <a:cs typeface="ＭＳ Ｐゴシック" charset="0"/>
              </a:rPr>
              <a:t>Scan File Status:</a:t>
            </a:r>
            <a:r>
              <a:rPr kumimoji="1" lang="en-US" dirty="0">
                <a:solidFill>
                  <a:srgbClr val="000000"/>
                </a:solidFill>
                <a:latin typeface="Arial" charset="0"/>
                <a:cs typeface="ＭＳ Ｐゴシック" charset="0"/>
              </a:rPr>
              <a:t> View status of a job or cancel a scan if status is pending.  </a:t>
            </a:r>
            <a:endParaRPr kumimoji="1" lang="en-US" b="1" dirty="0">
              <a:solidFill>
                <a:srgbClr val="000000"/>
              </a:solidFill>
              <a:latin typeface="Arial" charset="0"/>
              <a:cs typeface="ＭＳ Ｐゴシック" charset="0"/>
            </a:endParaRPr>
          </a:p>
        </p:txBody>
      </p:sp>
      <p:sp>
        <p:nvSpPr>
          <p:cNvPr id="11" name="Rectangle 10"/>
          <p:cNvSpPr/>
          <p:nvPr/>
        </p:nvSpPr>
        <p:spPr>
          <a:xfrm>
            <a:off x="2890666" y="1150143"/>
            <a:ext cx="641267" cy="267195"/>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3" name="Titre 3"/>
          <p:cNvSpPr txBox="1">
            <a:spLocks/>
          </p:cNvSpPr>
          <p:nvPr/>
        </p:nvSpPr>
        <p:spPr>
          <a:xfrm>
            <a:off x="889042" y="104762"/>
            <a:ext cx="4644516" cy="622102"/>
          </a:xfrm>
          <a:prstGeom prst="rect">
            <a:avLst/>
          </a:prstGeom>
        </p:spPr>
        <p:txBody>
          <a:bodyPr/>
          <a:lstStyle/>
          <a:p>
            <a:pPr defTabSz="342892" eaLnBrk="0" hangingPunct="0">
              <a:defRPr/>
            </a:pPr>
            <a:r>
              <a:rPr kumimoji="1" lang="fr-CA" sz="3000" b="1" dirty="0">
                <a:solidFill>
                  <a:srgbClr val="000000"/>
                </a:solidFill>
                <a:latin typeface="+mj-lt"/>
                <a:ea typeface="+mj-ea"/>
                <a:cs typeface="ＭＳ Ｐゴシック" charset="0"/>
              </a:rPr>
              <a:t>Scan File </a:t>
            </a:r>
            <a:r>
              <a:rPr kumimoji="1" lang="fr-CA" sz="3000" b="1" dirty="0" err="1">
                <a:solidFill>
                  <a:srgbClr val="000000"/>
                </a:solidFill>
                <a:latin typeface="+mj-lt"/>
                <a:ea typeface="+mj-ea"/>
                <a:cs typeface="ＭＳ Ｐゴシック" charset="0"/>
              </a:rPr>
              <a:t>Status</a:t>
            </a:r>
            <a:endParaRPr kumimoji="1" lang="fr-CA" sz="3000" b="1" dirty="0">
              <a:solidFill>
                <a:srgbClr val="000000"/>
              </a:solidFill>
              <a:latin typeface="+mj-lt"/>
              <a:ea typeface="+mj-ea"/>
              <a:cs typeface="ＭＳ Ｐゴシック" charset="0"/>
            </a:endParaRPr>
          </a:p>
        </p:txBody>
      </p:sp>
      <p:sp>
        <p:nvSpPr>
          <p:cNvPr id="14" name="Down Arrow 13"/>
          <p:cNvSpPr/>
          <p:nvPr/>
        </p:nvSpPr>
        <p:spPr>
          <a:xfrm rot="19495376">
            <a:off x="5730400" y="1033875"/>
            <a:ext cx="391520" cy="943729"/>
          </a:xfrm>
          <a:prstGeom prst="downArrow">
            <a:avLst/>
          </a:prstGeom>
          <a:gradFill flip="none" rotWithShape="0">
            <a:gsLst>
              <a:gs pos="100000">
                <a:schemeClr val="accent1"/>
              </a:gs>
              <a:gs pos="0">
                <a:schemeClr val="bg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grpSp>
        <p:nvGrpSpPr>
          <p:cNvPr id="25" name="Group 255">
            <a:extLst>
              <a:ext uri="{FF2B5EF4-FFF2-40B4-BE49-F238E27FC236}">
                <a16:creationId xmlns:a16="http://schemas.microsoft.com/office/drawing/2014/main" id="{A881A110-0450-4C34-BC2D-254F325D8A63}"/>
              </a:ext>
            </a:extLst>
          </p:cNvPr>
          <p:cNvGrpSpPr>
            <a:grpSpLocks/>
          </p:cNvGrpSpPr>
          <p:nvPr/>
        </p:nvGrpSpPr>
        <p:grpSpPr bwMode="auto">
          <a:xfrm>
            <a:off x="8674846" y="2571750"/>
            <a:ext cx="379810" cy="347663"/>
            <a:chOff x="8622192" y="4256252"/>
            <a:chExt cx="507606" cy="463689"/>
          </a:xfrm>
        </p:grpSpPr>
        <p:sp>
          <p:nvSpPr>
            <p:cNvPr id="26" name="Rounded Rectangle 256">
              <a:hlinkClick r:id="rId5" action="ppaction://hlinksldjump" highlightClick="1"/>
              <a:extLst>
                <a:ext uri="{FF2B5EF4-FFF2-40B4-BE49-F238E27FC236}">
                  <a16:creationId xmlns:a16="http://schemas.microsoft.com/office/drawing/2014/main" id="{82E3FB1A-5208-4EBF-A6DC-797FFAEBBAA3}"/>
                </a:ext>
              </a:extLst>
            </p:cNvPr>
            <p:cNvSpPr/>
            <p:nvPr/>
          </p:nvSpPr>
          <p:spPr bwMode="auto">
            <a:xfrm>
              <a:off x="8622192" y="4265780"/>
              <a:ext cx="453504" cy="454161"/>
            </a:xfrm>
            <a:prstGeom prst="roundRect">
              <a:avLst>
                <a:gd name="adj" fmla="val 7935"/>
              </a:avLst>
            </a:prstGeom>
            <a:solidFill>
              <a:schemeClr val="accent5"/>
            </a:solidFill>
            <a:ln>
              <a:noFill/>
            </a:ln>
          </p:spPr>
          <p:txBody>
            <a:bodyPr/>
            <a:lstStyle/>
            <a:p>
              <a:pPr>
                <a:defRPr/>
              </a:pPr>
              <a:endParaRPr lang="en-GB">
                <a:solidFill>
                  <a:srgbClr val="000000"/>
                </a:solidFill>
                <a:cs typeface="Arial" charset="0"/>
              </a:endParaRPr>
            </a:p>
          </p:txBody>
        </p:sp>
        <p:sp>
          <p:nvSpPr>
            <p:cNvPr id="27" name="Freeform 14">
              <a:extLst>
                <a:ext uri="{FF2B5EF4-FFF2-40B4-BE49-F238E27FC236}">
                  <a16:creationId xmlns:a16="http://schemas.microsoft.com/office/drawing/2014/main" id="{B01152C5-007A-4AA2-BF64-D63EEB9FC9F7}"/>
                </a:ext>
              </a:extLst>
            </p:cNvPr>
            <p:cNvSpPr>
              <a:spLocks/>
            </p:cNvSpPr>
            <p:nvPr/>
          </p:nvSpPr>
          <p:spPr bwMode="auto">
            <a:xfrm>
              <a:off x="8680158" y="4256252"/>
              <a:ext cx="449640" cy="427897"/>
            </a:xfrm>
            <a:custGeom>
              <a:avLst/>
              <a:gdLst>
                <a:gd name="T0" fmla="*/ 2147483647 w 1284"/>
                <a:gd name="T1" fmla="*/ 2147483647 h 1222"/>
                <a:gd name="T2" fmla="*/ 2147483647 w 1284"/>
                <a:gd name="T3" fmla="*/ 2147483647 h 1222"/>
                <a:gd name="T4" fmla="*/ 2147483647 w 1284"/>
                <a:gd name="T5" fmla="*/ 2147483647 h 1222"/>
                <a:gd name="T6" fmla="*/ 2147483647 w 1284"/>
                <a:gd name="T7" fmla="*/ 2147483647 h 1222"/>
                <a:gd name="T8" fmla="*/ 2147483647 w 1284"/>
                <a:gd name="T9" fmla="*/ 2147483647 h 1222"/>
                <a:gd name="T10" fmla="*/ 2147483647 w 1284"/>
                <a:gd name="T11" fmla="*/ 2147483647 h 1222"/>
                <a:gd name="T12" fmla="*/ 2147483647 w 1284"/>
                <a:gd name="T13" fmla="*/ 2147483647 h 1222"/>
                <a:gd name="T14" fmla="*/ 944748260 w 1284"/>
                <a:gd name="T15" fmla="*/ 2147483647 h 1222"/>
                <a:gd name="T16" fmla="*/ 42920654 w 1284"/>
                <a:gd name="T17" fmla="*/ 2147483647 h 1222"/>
                <a:gd name="T18" fmla="*/ 687100611 w 1284"/>
                <a:gd name="T19" fmla="*/ 2147483647 h 1222"/>
                <a:gd name="T20" fmla="*/ 2147483647 w 1284"/>
                <a:gd name="T21" fmla="*/ 2147483647 h 1222"/>
                <a:gd name="T22" fmla="*/ 2147483647 w 1284"/>
                <a:gd name="T23" fmla="*/ 2147483647 h 1222"/>
                <a:gd name="T24" fmla="*/ 2147483647 w 1284"/>
                <a:gd name="T25" fmla="*/ 2147483647 h 1222"/>
                <a:gd name="T26" fmla="*/ 2147483647 w 1284"/>
                <a:gd name="T27" fmla="*/ 2147483647 h 1222"/>
                <a:gd name="T28" fmla="*/ 2147483647 w 1284"/>
                <a:gd name="T29" fmla="*/ 300524076 h 1222"/>
                <a:gd name="T30" fmla="*/ 2147483647 w 1284"/>
                <a:gd name="T31" fmla="*/ 0 h 1222"/>
                <a:gd name="T32" fmla="*/ 2147483647 w 1284"/>
                <a:gd name="T33" fmla="*/ 772828945 h 1222"/>
                <a:gd name="T34" fmla="*/ 2147483647 w 1284"/>
                <a:gd name="T35" fmla="*/ 2147483647 h 1222"/>
                <a:gd name="T36" fmla="*/ 2147483647 w 1284"/>
                <a:gd name="T37" fmla="*/ 2147483647 h 1222"/>
                <a:gd name="T38" fmla="*/ 2147483647 w 1284"/>
                <a:gd name="T39" fmla="*/ 2147483647 h 1222"/>
                <a:gd name="T40" fmla="*/ 2147483647 w 1284"/>
                <a:gd name="T41" fmla="*/ 2147483647 h 1222"/>
                <a:gd name="T42" fmla="*/ 2147483647 w 1284"/>
                <a:gd name="T43" fmla="*/ 2147483647 h 1222"/>
                <a:gd name="T44" fmla="*/ 2147483647 w 1284"/>
                <a:gd name="T45" fmla="*/ 2147483647 h 1222"/>
                <a:gd name="T46" fmla="*/ 2147483647 w 1284"/>
                <a:gd name="T47" fmla="*/ 2147483647 h 12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84"/>
                <a:gd name="T73" fmla="*/ 0 h 1222"/>
                <a:gd name="T74" fmla="*/ 1284 w 1284"/>
                <a:gd name="T75" fmla="*/ 1222 h 122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84" h="1222">
                  <a:moveTo>
                    <a:pt x="303" y="1222"/>
                  </a:moveTo>
                  <a:cubicBezTo>
                    <a:pt x="299" y="1222"/>
                    <a:pt x="295" y="1221"/>
                    <a:pt x="291" y="1220"/>
                  </a:cubicBezTo>
                  <a:cubicBezTo>
                    <a:pt x="277" y="1216"/>
                    <a:pt x="266" y="1206"/>
                    <a:pt x="261" y="1192"/>
                  </a:cubicBezTo>
                  <a:cubicBezTo>
                    <a:pt x="251" y="1165"/>
                    <a:pt x="238" y="1132"/>
                    <a:pt x="222" y="1092"/>
                  </a:cubicBezTo>
                  <a:cubicBezTo>
                    <a:pt x="219" y="1087"/>
                    <a:pt x="194" y="1030"/>
                    <a:pt x="194" y="1030"/>
                  </a:cubicBezTo>
                  <a:cubicBezTo>
                    <a:pt x="156" y="941"/>
                    <a:pt x="122" y="877"/>
                    <a:pt x="89" y="835"/>
                  </a:cubicBezTo>
                  <a:cubicBezTo>
                    <a:pt x="89" y="835"/>
                    <a:pt x="89" y="835"/>
                    <a:pt x="89" y="835"/>
                  </a:cubicBezTo>
                  <a:cubicBezTo>
                    <a:pt x="69" y="808"/>
                    <a:pt x="46" y="787"/>
                    <a:pt x="22" y="772"/>
                  </a:cubicBezTo>
                  <a:cubicBezTo>
                    <a:pt x="10" y="764"/>
                    <a:pt x="3" y="751"/>
                    <a:pt x="1" y="737"/>
                  </a:cubicBezTo>
                  <a:cubicBezTo>
                    <a:pt x="0" y="723"/>
                    <a:pt x="6" y="709"/>
                    <a:pt x="16" y="700"/>
                  </a:cubicBezTo>
                  <a:cubicBezTo>
                    <a:pt x="73" y="648"/>
                    <a:pt x="128" y="623"/>
                    <a:pt x="178" y="623"/>
                  </a:cubicBezTo>
                  <a:cubicBezTo>
                    <a:pt x="232" y="623"/>
                    <a:pt x="289" y="690"/>
                    <a:pt x="351" y="829"/>
                  </a:cubicBezTo>
                  <a:cubicBezTo>
                    <a:pt x="372" y="876"/>
                    <a:pt x="372" y="876"/>
                    <a:pt x="372" y="876"/>
                  </a:cubicBezTo>
                  <a:cubicBezTo>
                    <a:pt x="479" y="699"/>
                    <a:pt x="616" y="527"/>
                    <a:pt x="777" y="363"/>
                  </a:cubicBezTo>
                  <a:cubicBezTo>
                    <a:pt x="922" y="217"/>
                    <a:pt x="1067" y="97"/>
                    <a:pt x="1209" y="7"/>
                  </a:cubicBezTo>
                  <a:cubicBezTo>
                    <a:pt x="1216" y="2"/>
                    <a:pt x="1225" y="0"/>
                    <a:pt x="1233" y="0"/>
                  </a:cubicBezTo>
                  <a:cubicBezTo>
                    <a:pt x="1247" y="0"/>
                    <a:pt x="1261" y="6"/>
                    <a:pt x="1270" y="18"/>
                  </a:cubicBezTo>
                  <a:cubicBezTo>
                    <a:pt x="1284" y="38"/>
                    <a:pt x="1280" y="65"/>
                    <a:pt x="1262" y="80"/>
                  </a:cubicBezTo>
                  <a:cubicBezTo>
                    <a:pt x="1141" y="182"/>
                    <a:pt x="1009" y="325"/>
                    <a:pt x="868" y="506"/>
                  </a:cubicBezTo>
                  <a:cubicBezTo>
                    <a:pt x="706" y="712"/>
                    <a:pt x="579" y="910"/>
                    <a:pt x="490" y="1094"/>
                  </a:cubicBezTo>
                  <a:cubicBezTo>
                    <a:pt x="487" y="1101"/>
                    <a:pt x="482" y="1107"/>
                    <a:pt x="475" y="1111"/>
                  </a:cubicBezTo>
                  <a:cubicBezTo>
                    <a:pt x="413" y="1154"/>
                    <a:pt x="413" y="1154"/>
                    <a:pt x="413" y="1154"/>
                  </a:cubicBezTo>
                  <a:cubicBezTo>
                    <a:pt x="381" y="1175"/>
                    <a:pt x="354" y="1195"/>
                    <a:pt x="331" y="1212"/>
                  </a:cubicBezTo>
                  <a:cubicBezTo>
                    <a:pt x="323" y="1219"/>
                    <a:pt x="313" y="1222"/>
                    <a:pt x="303" y="1222"/>
                  </a:cubicBezTo>
                  <a:close/>
                </a:path>
              </a:pathLst>
            </a:custGeom>
            <a:solidFill>
              <a:schemeClr val="bg2"/>
            </a:solidFill>
            <a:ln w="9525">
              <a:noFill/>
              <a:round/>
              <a:headEnd/>
              <a:tailEnd/>
            </a:ln>
          </p:spPr>
          <p:txBody>
            <a:bodyPr/>
            <a:lstStyle/>
            <a:p>
              <a:pPr fontAlgn="base">
                <a:spcBef>
                  <a:spcPct val="0"/>
                </a:spcBef>
                <a:spcAft>
                  <a:spcPct val="0"/>
                </a:spcAft>
              </a:pPr>
              <a:endParaRPr lang="en-US">
                <a:solidFill>
                  <a:srgbClr val="000000"/>
                </a:solidFill>
                <a:cs typeface="Arial" charset="0"/>
              </a:endParaRPr>
            </a:p>
          </p:txBody>
        </p:sp>
      </p:grpSp>
      <p:sp>
        <p:nvSpPr>
          <p:cNvPr id="2" name="Slide Number Placeholder 1">
            <a:extLst>
              <a:ext uri="{FF2B5EF4-FFF2-40B4-BE49-F238E27FC236}">
                <a16:creationId xmlns:a16="http://schemas.microsoft.com/office/drawing/2014/main" id="{30B28B56-337E-4B74-A17F-E81031DEE999}"/>
              </a:ext>
            </a:extLst>
          </p:cNvPr>
          <p:cNvSpPr>
            <a:spLocks noGrp="1"/>
          </p:cNvSpPr>
          <p:nvPr>
            <p:ph type="sldNum" sz="quarter" idx="12"/>
          </p:nvPr>
        </p:nvSpPr>
        <p:spPr/>
        <p:txBody>
          <a:bodyPr/>
          <a:lstStyle/>
          <a:p>
            <a:pPr>
              <a:defRPr/>
            </a:pPr>
            <a:fld id="{D9473D70-D65D-4B22-8EB6-2B57C36F98AC}" type="slidenum">
              <a:rPr lang="en-US" smtClean="0"/>
              <a:pPr>
                <a:defRPr/>
              </a:pPr>
              <a:t>36</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1A16A0EA-5506-4EFF-82A6-9FF69F39ADC5}"/>
              </a:ext>
            </a:extLst>
          </p:cNvPr>
          <p:cNvSpPr txBox="1">
            <a:spLocks/>
          </p:cNvSpPr>
          <p:nvPr/>
        </p:nvSpPr>
        <p:spPr>
          <a:xfrm>
            <a:off x="679120" y="0"/>
            <a:ext cx="1244930" cy="2735262"/>
          </a:xfrm>
          <a:prstGeom prst="rect">
            <a:avLst/>
          </a:prstGeom>
        </p:spPr>
        <p:txBody>
          <a:bodyPr anchor="ctr"/>
          <a:lstStyle>
            <a:lvl1pPr marL="342900" indent="-342900" algn="l" defTabSz="457200" rtl="0" eaLnBrk="0" fontAlgn="base" hangingPunct="0">
              <a:spcBef>
                <a:spcPct val="20000"/>
              </a:spcBef>
              <a:spcAft>
                <a:spcPct val="0"/>
              </a:spcAft>
              <a:buFont typeface="Arial" charset="0"/>
              <a:buChar char="•"/>
              <a:defRPr kumimoji="1" sz="3200" kern="1200">
                <a:solidFill>
                  <a:srgbClr val="FFFFFF"/>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kumimoji="1" sz="2800" kern="1200">
                <a:solidFill>
                  <a:srgbClr val="FFFFFF"/>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charset="0"/>
              <a:buChar char="•"/>
              <a:defRPr kumimoji="1" sz="2400" kern="1200">
                <a:solidFill>
                  <a:srgbClr val="FFFFFF"/>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charset="0"/>
              <a:buChar char="–"/>
              <a:defRPr kumimoji="1" sz="2000" kern="1200">
                <a:solidFill>
                  <a:srgbClr val="FFFFFF"/>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charset="0"/>
              <a:buChar char="»"/>
              <a:defRPr kumimoji="1" sz="2000" kern="1200">
                <a:solidFill>
                  <a:srgbClr val="FFFFFF"/>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en-GB" b="1" dirty="0">
                <a:latin typeface="Arial Narrow" pitchFamily="34" charset="0"/>
              </a:rPr>
              <a:t>Copy</a:t>
            </a:r>
          </a:p>
        </p:txBody>
      </p:sp>
      <p:pic>
        <p:nvPicPr>
          <p:cNvPr id="3" name="Picture Placeholder 6" descr="99797580.jpg">
            <a:extLst>
              <a:ext uri="{FF2B5EF4-FFF2-40B4-BE49-F238E27FC236}">
                <a16:creationId xmlns:a16="http://schemas.microsoft.com/office/drawing/2014/main" id="{54BEC012-1BDD-48F8-97DB-B240C2136336}"/>
              </a:ext>
            </a:extLst>
          </p:cNvPr>
          <p:cNvPicPr>
            <a:picLocks/>
          </p:cNvPicPr>
          <p:nvPr/>
        </p:nvPicPr>
        <p:blipFill>
          <a:blip r:embed="rId3" cstate="print"/>
          <a:srcRect l="16470" r="16470"/>
          <a:stretch>
            <a:fillRect/>
          </a:stretch>
        </p:blipFill>
        <p:spPr>
          <a:xfrm>
            <a:off x="4343399" y="1278429"/>
            <a:ext cx="3657600" cy="3657600"/>
          </a:xfrm>
          <a:prstGeom prst="roundRect">
            <a:avLst>
              <a:gd name="adj" fmla="val 3978"/>
            </a:avLst>
          </a:prstGeom>
        </p:spPr>
      </p:pic>
    </p:spTree>
    <p:extLst>
      <p:ext uri="{BB962C8B-B14F-4D97-AF65-F5344CB8AC3E}">
        <p14:creationId xmlns:p14="http://schemas.microsoft.com/office/powerpoint/2010/main" val="6203531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0D9D05-3B29-4084-AEB6-B897D2602096}"/>
              </a:ext>
            </a:extLst>
          </p:cNvPr>
          <p:cNvPicPr>
            <a:picLocks noChangeAspect="1"/>
          </p:cNvPicPr>
          <p:nvPr/>
        </p:nvPicPr>
        <p:blipFill>
          <a:blip r:embed="rId2"/>
          <a:stretch>
            <a:fillRect/>
          </a:stretch>
        </p:blipFill>
        <p:spPr>
          <a:xfrm>
            <a:off x="292237" y="865802"/>
            <a:ext cx="4279763" cy="2938527"/>
          </a:xfrm>
          <a:prstGeom prst="rect">
            <a:avLst/>
          </a:prstGeom>
        </p:spPr>
      </p:pic>
      <p:sp>
        <p:nvSpPr>
          <p:cNvPr id="6" name="Titre 5">
            <a:extLst>
              <a:ext uri="{FF2B5EF4-FFF2-40B4-BE49-F238E27FC236}">
                <a16:creationId xmlns:a16="http://schemas.microsoft.com/office/drawing/2014/main" id="{A2C087FA-05AA-43CF-9D9A-8D71D62C7078}"/>
              </a:ext>
            </a:extLst>
          </p:cNvPr>
          <p:cNvSpPr>
            <a:spLocks noGrp="1"/>
          </p:cNvSpPr>
          <p:nvPr>
            <p:ph type="title"/>
          </p:nvPr>
        </p:nvSpPr>
        <p:spPr/>
        <p:txBody>
          <a:bodyPr/>
          <a:lstStyle/>
          <a:p>
            <a:r>
              <a:rPr lang="en-CA" sz="2800" dirty="0"/>
              <a:t>Copy</a:t>
            </a:r>
            <a:endParaRPr lang="fr-CA" sz="2800" dirty="0"/>
          </a:p>
        </p:txBody>
      </p:sp>
      <p:sp>
        <p:nvSpPr>
          <p:cNvPr id="8" name="Espace réservé du numéro de diapositive 7">
            <a:extLst>
              <a:ext uri="{FF2B5EF4-FFF2-40B4-BE49-F238E27FC236}">
                <a16:creationId xmlns:a16="http://schemas.microsoft.com/office/drawing/2014/main" id="{78B524CA-0970-476C-813D-A66539192349}"/>
              </a:ext>
            </a:extLst>
          </p:cNvPr>
          <p:cNvSpPr>
            <a:spLocks noGrp="1"/>
          </p:cNvSpPr>
          <p:nvPr>
            <p:ph type="sldNum" sz="quarter" idx="18"/>
          </p:nvPr>
        </p:nvSpPr>
        <p:spPr/>
        <p:txBody>
          <a:bodyPr/>
          <a:lstStyle/>
          <a:p>
            <a:fld id="{FE3E18B1-8259-3C44-831D-72F23E17103C}" type="slidenum">
              <a:rPr lang="en-GB" smtClean="0"/>
              <a:pPr/>
              <a:t>38</a:t>
            </a:fld>
            <a:endParaRPr lang="en-GB"/>
          </a:p>
        </p:txBody>
      </p:sp>
      <p:sp>
        <p:nvSpPr>
          <p:cNvPr id="12" name="Rectangle 11">
            <a:extLst>
              <a:ext uri="{FF2B5EF4-FFF2-40B4-BE49-F238E27FC236}">
                <a16:creationId xmlns:a16="http://schemas.microsoft.com/office/drawing/2014/main" id="{A13DCB7D-CD1C-4FFA-B747-09DC72AC2DCD}"/>
              </a:ext>
            </a:extLst>
          </p:cNvPr>
          <p:cNvSpPr/>
          <p:nvPr/>
        </p:nvSpPr>
        <p:spPr>
          <a:xfrm>
            <a:off x="612798" y="1879601"/>
            <a:ext cx="877524" cy="593660"/>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B455896-8551-4229-81E2-43E6ECACF401}"/>
              </a:ext>
            </a:extLst>
          </p:cNvPr>
          <p:cNvSpPr/>
          <p:nvPr/>
        </p:nvSpPr>
        <p:spPr>
          <a:xfrm>
            <a:off x="4783756" y="865802"/>
            <a:ext cx="3994484" cy="1815882"/>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p:spPr>
        <p:txBody>
          <a:bodyPr wrap="square" anchor="t" anchorCtr="0">
            <a:spAutoFit/>
          </a:bodyPr>
          <a:lstStyle/>
          <a:p>
            <a:pPr algn="ctr">
              <a:buClr>
                <a:srgbClr val="000000"/>
              </a:buClr>
            </a:pPr>
            <a:r>
              <a:rPr lang="en-US" sz="2800" b="1" dirty="0">
                <a:solidFill>
                  <a:srgbClr val="000000"/>
                </a:solidFill>
              </a:rPr>
              <a:t>No need to tap card or login </a:t>
            </a:r>
          </a:p>
          <a:p>
            <a:pPr algn="ctr">
              <a:buClr>
                <a:srgbClr val="000000"/>
              </a:buClr>
            </a:pPr>
            <a:r>
              <a:rPr lang="en-US" sz="2800" dirty="0">
                <a:solidFill>
                  <a:srgbClr val="000000"/>
                </a:solidFill>
              </a:rPr>
              <a:t>Press Copy Button On Home Screen</a:t>
            </a:r>
          </a:p>
        </p:txBody>
      </p:sp>
      <p:sp>
        <p:nvSpPr>
          <p:cNvPr id="14" name="Rectangle 13">
            <a:extLst>
              <a:ext uri="{FF2B5EF4-FFF2-40B4-BE49-F238E27FC236}">
                <a16:creationId xmlns:a16="http://schemas.microsoft.com/office/drawing/2014/main" id="{8A08BF60-E91B-4C38-9EB2-18990924950B}"/>
              </a:ext>
            </a:extLst>
          </p:cNvPr>
          <p:cNvSpPr/>
          <p:nvPr/>
        </p:nvSpPr>
        <p:spPr>
          <a:xfrm>
            <a:off x="4783757" y="3274311"/>
            <a:ext cx="3994483" cy="954107"/>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p:spPr>
        <p:txBody>
          <a:bodyPr wrap="square" anchor="t" anchorCtr="0">
            <a:spAutoFit/>
          </a:bodyPr>
          <a:lstStyle/>
          <a:p>
            <a:pPr algn="ctr">
              <a:buClr>
                <a:srgbClr val="000000"/>
              </a:buClr>
            </a:pPr>
            <a:r>
              <a:rPr lang="en-US" sz="2800" dirty="0">
                <a:solidFill>
                  <a:srgbClr val="000000"/>
                </a:solidFill>
              </a:rPr>
              <a:t>You can use Copy or Copy Classic Button</a:t>
            </a:r>
          </a:p>
        </p:txBody>
      </p:sp>
    </p:spTree>
    <p:extLst>
      <p:ext uri="{BB962C8B-B14F-4D97-AF65-F5344CB8AC3E}">
        <p14:creationId xmlns:p14="http://schemas.microsoft.com/office/powerpoint/2010/main" val="2628741383"/>
      </p:ext>
    </p:extLst>
  </p:cSld>
  <p:clrMapOvr>
    <a:masterClrMapping/>
  </p:clrMapOvr>
  <mc:AlternateContent xmlns:mc="http://schemas.openxmlformats.org/markup-compatibility/2006" xmlns:p14="http://schemas.microsoft.com/office/powerpoint/2010/main">
    <mc:Choice Requires="p14">
      <p:transition spd="slow" p14:dur="2000" advTm="14073"/>
    </mc:Choice>
    <mc:Fallback xmlns="">
      <p:transition spd="slow" advTm="14073"/>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9"/>
          <p:cNvSpPr>
            <a:spLocks noGrp="1"/>
          </p:cNvSpPr>
          <p:nvPr>
            <p:ph type="title"/>
          </p:nvPr>
        </p:nvSpPr>
        <p:spPr>
          <a:xfrm>
            <a:off x="399649" y="98246"/>
            <a:ext cx="5943600" cy="456962"/>
          </a:xfrm>
        </p:spPr>
        <p:txBody>
          <a:bodyPr/>
          <a:lstStyle/>
          <a:p>
            <a:pPr algn="l"/>
            <a:r>
              <a:rPr lang="en-US" dirty="0">
                <a:solidFill>
                  <a:srgbClr val="000000"/>
                </a:solidFill>
              </a:rPr>
              <a:t>    </a:t>
            </a:r>
            <a:r>
              <a:rPr lang="en-US" sz="2800" dirty="0">
                <a:solidFill>
                  <a:srgbClr val="000000"/>
                </a:solidFill>
              </a:rPr>
              <a:t>Colour or B&amp;W </a:t>
            </a:r>
          </a:p>
        </p:txBody>
      </p:sp>
      <p:pic>
        <p:nvPicPr>
          <p:cNvPr id="6" name="Picture 5" descr="Copy1.jpg"/>
          <p:cNvPicPr>
            <a:picLocks/>
          </p:cNvPicPr>
          <p:nvPr/>
        </p:nvPicPr>
        <p:blipFill>
          <a:blip r:embed="rId2" cstate="print"/>
          <a:stretch>
            <a:fillRect/>
          </a:stretch>
        </p:blipFill>
        <p:spPr>
          <a:xfrm>
            <a:off x="215642" y="810852"/>
            <a:ext cx="3657600" cy="1828800"/>
          </a:xfrm>
          <a:prstGeom prst="rect">
            <a:avLst/>
          </a:prstGeom>
          <a:ln>
            <a:solidFill>
              <a:srgbClr val="000000"/>
            </a:solidFill>
          </a:ln>
        </p:spPr>
      </p:pic>
      <p:pic>
        <p:nvPicPr>
          <p:cNvPr id="1026" name="Picture 2"/>
          <p:cNvPicPr>
            <a:picLocks noChangeArrowheads="1"/>
          </p:cNvPicPr>
          <p:nvPr/>
        </p:nvPicPr>
        <p:blipFill>
          <a:blip r:embed="rId3" cstate="print"/>
          <a:srcRect/>
          <a:stretch>
            <a:fillRect/>
          </a:stretch>
        </p:blipFill>
        <p:spPr bwMode="auto">
          <a:xfrm>
            <a:off x="1108710" y="2202254"/>
            <a:ext cx="3657600" cy="1828800"/>
          </a:xfrm>
          <a:prstGeom prst="rect">
            <a:avLst/>
          </a:prstGeom>
          <a:noFill/>
          <a:ln w="9525">
            <a:solidFill>
              <a:srgbClr val="000000"/>
            </a:solidFill>
            <a:miter lim="800000"/>
            <a:headEnd/>
            <a:tailEnd/>
          </a:ln>
        </p:spPr>
      </p:pic>
      <p:sp>
        <p:nvSpPr>
          <p:cNvPr id="29701" name="Rectangle 11"/>
          <p:cNvSpPr>
            <a:spLocks noChangeArrowheads="1"/>
          </p:cNvSpPr>
          <p:nvPr/>
        </p:nvSpPr>
        <p:spPr bwMode="auto">
          <a:xfrm>
            <a:off x="1289956" y="2601320"/>
            <a:ext cx="800641" cy="697052"/>
          </a:xfrm>
          <a:prstGeom prst="rect">
            <a:avLst/>
          </a:prstGeom>
          <a:noFill/>
          <a:ln w="38100">
            <a:solidFill>
              <a:schemeClr val="accent1"/>
            </a:solidFill>
            <a:miter lim="800000"/>
            <a:headEnd/>
            <a:tailEnd/>
          </a:ln>
        </p:spPr>
        <p:txBody>
          <a:bodyPr wrap="none" anchor="ctr"/>
          <a:lstStyle/>
          <a:p>
            <a:pPr algn="ctr" eaLnBrk="0" hangingPunct="0"/>
            <a:endParaRPr lang="fr-FR" b="1">
              <a:solidFill>
                <a:srgbClr val="6D5B3B"/>
              </a:solidFill>
              <a:latin typeface="Arial Rounded MT Bold"/>
            </a:endParaRPr>
          </a:p>
        </p:txBody>
      </p:sp>
      <p:sp>
        <p:nvSpPr>
          <p:cNvPr id="8" name="Rectangle 7"/>
          <p:cNvSpPr/>
          <p:nvPr/>
        </p:nvSpPr>
        <p:spPr>
          <a:xfrm>
            <a:off x="4947556" y="802035"/>
            <a:ext cx="3986671" cy="353943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p:spPr>
        <p:txBody>
          <a:bodyPr wrap="square" anchor="t" anchorCtr="0">
            <a:spAutoFit/>
          </a:bodyPr>
          <a:lstStyle/>
          <a:p>
            <a:pPr>
              <a:buClr>
                <a:srgbClr val="000000"/>
              </a:buClr>
            </a:pPr>
            <a:r>
              <a:rPr lang="en-US" sz="2800" dirty="0">
                <a:solidFill>
                  <a:srgbClr val="000000"/>
                </a:solidFill>
                <a:latin typeface="Arial"/>
                <a:ea typeface="ＭＳ Ｐゴシック"/>
                <a:cs typeface="Arial"/>
              </a:rPr>
              <a:t>To choose Color Copying Press Black &amp; White, With the drop down screen you can choose Full Color, Auto Color Select when copying mixed </a:t>
            </a:r>
            <a:r>
              <a:rPr lang="en-US" sz="2800" dirty="0" err="1">
                <a:solidFill>
                  <a:srgbClr val="000000"/>
                </a:solidFill>
                <a:latin typeface="Arial"/>
                <a:ea typeface="ＭＳ Ｐゴシック"/>
                <a:cs typeface="Arial"/>
              </a:rPr>
              <a:t>colour</a:t>
            </a:r>
            <a:r>
              <a:rPr lang="en-US" sz="2800" dirty="0">
                <a:solidFill>
                  <a:srgbClr val="000000"/>
                </a:solidFill>
                <a:latin typeface="Arial"/>
                <a:ea typeface="ＭＳ Ｐゴシック"/>
                <a:cs typeface="Arial"/>
              </a:rPr>
              <a:t> and </a:t>
            </a:r>
            <a:r>
              <a:rPr lang="en-US" sz="2800" dirty="0" err="1">
                <a:solidFill>
                  <a:srgbClr val="000000"/>
                </a:solidFill>
                <a:latin typeface="Arial"/>
                <a:ea typeface="ＭＳ Ｐゴシック"/>
                <a:cs typeface="Arial"/>
              </a:rPr>
              <a:t>b&amp;w</a:t>
            </a:r>
            <a:r>
              <a:rPr lang="en-US" sz="2800" dirty="0">
                <a:solidFill>
                  <a:srgbClr val="000000"/>
                </a:solidFill>
                <a:latin typeface="Arial"/>
                <a:ea typeface="ＭＳ Ｐゴシック"/>
                <a:cs typeface="Arial"/>
              </a:rPr>
              <a:t> documents.</a:t>
            </a:r>
          </a:p>
        </p:txBody>
      </p:sp>
      <p:sp>
        <p:nvSpPr>
          <p:cNvPr id="7" name="Rectangle 11">
            <a:extLst>
              <a:ext uri="{FF2B5EF4-FFF2-40B4-BE49-F238E27FC236}">
                <a16:creationId xmlns:a16="http://schemas.microsoft.com/office/drawing/2014/main" id="{2C10D605-70C9-49E7-A8BE-B7D86A60D0BF}"/>
              </a:ext>
            </a:extLst>
          </p:cNvPr>
          <p:cNvSpPr>
            <a:spLocks noChangeArrowheads="1"/>
          </p:cNvSpPr>
          <p:nvPr/>
        </p:nvSpPr>
        <p:spPr bwMode="auto">
          <a:xfrm>
            <a:off x="349718" y="1164742"/>
            <a:ext cx="870440" cy="471553"/>
          </a:xfrm>
          <a:prstGeom prst="rect">
            <a:avLst/>
          </a:prstGeom>
          <a:noFill/>
          <a:ln w="38100">
            <a:solidFill>
              <a:schemeClr val="accent1"/>
            </a:solidFill>
            <a:miter lim="800000"/>
            <a:headEnd/>
            <a:tailEnd/>
          </a:ln>
        </p:spPr>
        <p:txBody>
          <a:bodyPr wrap="none" anchor="ctr"/>
          <a:lstStyle/>
          <a:p>
            <a:pPr algn="ctr" eaLnBrk="0" hangingPunct="0"/>
            <a:endParaRPr lang="fr-FR" b="1">
              <a:solidFill>
                <a:srgbClr val="6D5B3B"/>
              </a:solidFill>
              <a:latin typeface="Arial Rounded MT Bold"/>
            </a:endParaRPr>
          </a:p>
        </p:txBody>
      </p:sp>
      <p:sp>
        <p:nvSpPr>
          <p:cNvPr id="2" name="Slide Number Placeholder 1">
            <a:extLst>
              <a:ext uri="{FF2B5EF4-FFF2-40B4-BE49-F238E27FC236}">
                <a16:creationId xmlns:a16="http://schemas.microsoft.com/office/drawing/2014/main" id="{89866766-CDEE-42F7-8351-8B0DC652E2DE}"/>
              </a:ext>
            </a:extLst>
          </p:cNvPr>
          <p:cNvSpPr>
            <a:spLocks noGrp="1"/>
          </p:cNvSpPr>
          <p:nvPr>
            <p:ph type="sldNum" sz="quarter" idx="16"/>
          </p:nvPr>
        </p:nvSpPr>
        <p:spPr/>
        <p:txBody>
          <a:bodyPr/>
          <a:lstStyle/>
          <a:p>
            <a:fld id="{B18C7F2A-C7B3-D640-BAC8-F0A18513C1A4}" type="slidenum">
              <a:rPr lang="en-GB" smtClean="0"/>
              <a:pPr/>
              <a:t>39</a:t>
            </a:fld>
            <a:endParaRPr lang="en-GB"/>
          </a:p>
        </p:txBody>
      </p:sp>
    </p:spTree>
  </p:cSld>
  <p:clrMapOvr>
    <a:masterClrMapping/>
  </p:clrMapOvr>
  <mc:AlternateContent xmlns:mc="http://schemas.openxmlformats.org/markup-compatibility/2006" xmlns:p14="http://schemas.microsoft.com/office/powerpoint/2010/main">
    <mc:Choice Requires="p14">
      <p:transition spd="slow" p14:dur="2000" advTm="16529"/>
    </mc:Choice>
    <mc:Fallback xmlns="">
      <p:transition spd="slow" advTm="16529"/>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Placeholder 9"/>
          <p:cNvSpPr>
            <a:spLocks noGrp="1"/>
          </p:cNvSpPr>
          <p:nvPr>
            <p:ph type="body" sz="quarter" idx="10"/>
          </p:nvPr>
        </p:nvSpPr>
        <p:spPr bwMode="auto">
          <a:xfrm>
            <a:off x="592139" y="777478"/>
            <a:ext cx="2068511" cy="2051447"/>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r>
              <a:rPr lang="en-GB" b="1" dirty="0">
                <a:latin typeface="Arial Narrow" pitchFamily="34" charset="0"/>
              </a:rPr>
              <a:t>Activating Your Card</a:t>
            </a:r>
          </a:p>
        </p:txBody>
      </p:sp>
      <p:sp>
        <p:nvSpPr>
          <p:cNvPr id="11" name="Rectangle 10">
            <a:extLst>
              <a:ext uri="{FF2B5EF4-FFF2-40B4-BE49-F238E27FC236}">
                <a16:creationId xmlns:a16="http://schemas.microsoft.com/office/drawing/2014/main" id="{B7129F76-3C19-4A50-88D8-AEAEB48F29A7}"/>
              </a:ext>
            </a:extLst>
          </p:cNvPr>
          <p:cNvSpPr/>
          <p:nvPr/>
        </p:nvSpPr>
        <p:spPr>
          <a:xfrm>
            <a:off x="7149662" y="2927132"/>
            <a:ext cx="1066800" cy="609600"/>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solidFill>
                <a:prstClr val="white"/>
              </a:solidFill>
            </a:endParaRPr>
          </a:p>
        </p:txBody>
      </p:sp>
      <p:sp>
        <p:nvSpPr>
          <p:cNvPr id="12" name="Rectangle 11">
            <a:extLst>
              <a:ext uri="{FF2B5EF4-FFF2-40B4-BE49-F238E27FC236}">
                <a16:creationId xmlns:a16="http://schemas.microsoft.com/office/drawing/2014/main" id="{3233969B-9228-478C-8210-E29B483ACE58}"/>
              </a:ext>
            </a:extLst>
          </p:cNvPr>
          <p:cNvSpPr/>
          <p:nvPr/>
        </p:nvSpPr>
        <p:spPr>
          <a:xfrm>
            <a:off x="7149662" y="3384332"/>
            <a:ext cx="1066800" cy="152400"/>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700" dirty="0">
                <a:solidFill>
                  <a:schemeClr val="bg1"/>
                </a:solidFill>
              </a:rPr>
              <a:t>02292011229787-1</a:t>
            </a:r>
          </a:p>
        </p:txBody>
      </p:sp>
      <p:pic>
        <p:nvPicPr>
          <p:cNvPr id="14" name="Picture 2" descr="C:\Users\Callalilly\Desktop\CR.jpg">
            <a:extLst>
              <a:ext uri="{FF2B5EF4-FFF2-40B4-BE49-F238E27FC236}">
                <a16:creationId xmlns:a16="http://schemas.microsoft.com/office/drawing/2014/main" id="{76B349E9-DB24-48D5-8519-9AC96DC64CC7}"/>
              </a:ext>
            </a:extLst>
          </p:cNvPr>
          <p:cNvPicPr>
            <a:picLocks noChangeAspect="1" noChangeArrowheads="1"/>
          </p:cNvPicPr>
          <p:nvPr/>
        </p:nvPicPr>
        <p:blipFill>
          <a:blip r:embed="rId3" cstate="print"/>
          <a:srcRect b="8800"/>
          <a:stretch>
            <a:fillRect/>
          </a:stretch>
        </p:blipFill>
        <p:spPr bwMode="auto">
          <a:xfrm>
            <a:off x="3949262" y="2469932"/>
            <a:ext cx="2867025" cy="1752600"/>
          </a:xfrm>
          <a:prstGeom prst="rect">
            <a:avLst/>
          </a:prstGeom>
          <a:ln/>
        </p:spPr>
        <p:style>
          <a:lnRef idx="3">
            <a:schemeClr val="lt1"/>
          </a:lnRef>
          <a:fillRef idx="1">
            <a:schemeClr val="accent2"/>
          </a:fillRef>
          <a:effectRef idx="1">
            <a:schemeClr val="accent2"/>
          </a:effectRef>
          <a:fontRef idx="minor">
            <a:schemeClr val="lt1"/>
          </a:fontRef>
        </p:style>
      </p:pic>
    </p:spTree>
    <p:extLst>
      <p:ext uri="{BB962C8B-B14F-4D97-AF65-F5344CB8AC3E}">
        <p14:creationId xmlns:p14="http://schemas.microsoft.com/office/powerpoint/2010/main" val="39337084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9"/>
          <p:cNvSpPr>
            <a:spLocks noGrp="1"/>
          </p:cNvSpPr>
          <p:nvPr>
            <p:ph type="title"/>
          </p:nvPr>
        </p:nvSpPr>
        <p:spPr>
          <a:xfrm>
            <a:off x="550796" y="140080"/>
            <a:ext cx="5943600" cy="456962"/>
          </a:xfrm>
        </p:spPr>
        <p:txBody>
          <a:bodyPr/>
          <a:lstStyle/>
          <a:p>
            <a:pPr algn="l"/>
            <a:r>
              <a:rPr lang="en-US" dirty="0">
                <a:solidFill>
                  <a:srgbClr val="000000"/>
                </a:solidFill>
              </a:rPr>
              <a:t>   </a:t>
            </a:r>
            <a:r>
              <a:rPr lang="en-US" sz="2800" dirty="0">
                <a:solidFill>
                  <a:srgbClr val="000000"/>
                </a:solidFill>
              </a:rPr>
              <a:t>Reduce/Enlarge </a:t>
            </a:r>
          </a:p>
        </p:txBody>
      </p:sp>
      <p:pic>
        <p:nvPicPr>
          <p:cNvPr id="6" name="Picture 5" descr="Copy1.jpg"/>
          <p:cNvPicPr>
            <a:picLocks/>
          </p:cNvPicPr>
          <p:nvPr/>
        </p:nvPicPr>
        <p:blipFill>
          <a:blip r:embed="rId2" cstate="print"/>
          <a:stretch>
            <a:fillRect/>
          </a:stretch>
        </p:blipFill>
        <p:spPr>
          <a:xfrm>
            <a:off x="212451" y="877518"/>
            <a:ext cx="3657600" cy="1828800"/>
          </a:xfrm>
          <a:prstGeom prst="rect">
            <a:avLst/>
          </a:prstGeom>
          <a:ln>
            <a:solidFill>
              <a:srgbClr val="000000"/>
            </a:solidFill>
          </a:ln>
        </p:spPr>
      </p:pic>
      <p:sp>
        <p:nvSpPr>
          <p:cNvPr id="29701" name="Rectangle 11"/>
          <p:cNvSpPr>
            <a:spLocks noChangeArrowheads="1"/>
          </p:cNvSpPr>
          <p:nvPr/>
        </p:nvSpPr>
        <p:spPr bwMode="auto">
          <a:xfrm>
            <a:off x="1232560" y="1263299"/>
            <a:ext cx="776714" cy="457084"/>
          </a:xfrm>
          <a:prstGeom prst="rect">
            <a:avLst/>
          </a:prstGeom>
          <a:noFill/>
          <a:ln w="38100">
            <a:solidFill>
              <a:schemeClr val="accent1"/>
            </a:solidFill>
            <a:miter lim="800000"/>
            <a:headEnd/>
            <a:tailEnd/>
          </a:ln>
        </p:spPr>
        <p:txBody>
          <a:bodyPr wrap="none" anchor="ctr"/>
          <a:lstStyle/>
          <a:p>
            <a:pPr algn="ctr" eaLnBrk="0" hangingPunct="0"/>
            <a:endParaRPr lang="fr-FR" b="1">
              <a:solidFill>
                <a:srgbClr val="6D5B3B"/>
              </a:solidFill>
              <a:latin typeface="Arial Rounded MT Bold"/>
            </a:endParaRPr>
          </a:p>
        </p:txBody>
      </p:sp>
      <p:pic>
        <p:nvPicPr>
          <p:cNvPr id="7" name="Picture 6" descr="reduce.jpg"/>
          <p:cNvPicPr>
            <a:picLocks/>
          </p:cNvPicPr>
          <p:nvPr/>
        </p:nvPicPr>
        <p:blipFill>
          <a:blip r:embed="rId3" cstate="print"/>
          <a:stretch>
            <a:fillRect/>
          </a:stretch>
        </p:blipFill>
        <p:spPr>
          <a:xfrm>
            <a:off x="212451" y="2840261"/>
            <a:ext cx="3657600" cy="1828800"/>
          </a:xfrm>
          <a:prstGeom prst="rect">
            <a:avLst/>
          </a:prstGeom>
          <a:ln>
            <a:solidFill>
              <a:schemeClr val="bg2">
                <a:lumMod val="50000"/>
              </a:schemeClr>
            </a:solidFill>
          </a:ln>
        </p:spPr>
      </p:pic>
      <p:sp>
        <p:nvSpPr>
          <p:cNvPr id="8" name="Rectangle 7"/>
          <p:cNvSpPr/>
          <p:nvPr/>
        </p:nvSpPr>
        <p:spPr>
          <a:xfrm>
            <a:off x="389824" y="3213944"/>
            <a:ext cx="2533850" cy="1332514"/>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0" name="Rectangle 9"/>
          <p:cNvSpPr/>
          <p:nvPr/>
        </p:nvSpPr>
        <p:spPr>
          <a:xfrm>
            <a:off x="4350119" y="1090491"/>
            <a:ext cx="4288555" cy="3231654"/>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p:spPr>
        <p:txBody>
          <a:bodyPr wrap="square" anchor="t" anchorCtr="0">
            <a:spAutoFit/>
          </a:bodyPr>
          <a:lstStyle/>
          <a:p>
            <a:pPr marL="257175" indent="-257175" defTabSz="342900" eaLnBrk="0" hangingPunct="0">
              <a:spcBef>
                <a:spcPct val="20000"/>
              </a:spcBef>
              <a:buClr>
                <a:srgbClr val="000000"/>
              </a:buClr>
              <a:defRPr/>
            </a:pPr>
            <a:r>
              <a:rPr kumimoji="1" lang="fr-CA" sz="2000" dirty="0">
                <a:solidFill>
                  <a:srgbClr val="000000"/>
                </a:solidFill>
                <a:ea typeface="ＭＳ Ｐゴシック" pitchFamily="34" charset="-128"/>
                <a:cs typeface="ＭＳ Ｐゴシック" charset="0"/>
              </a:rPr>
              <a:t>This option </a:t>
            </a:r>
            <a:r>
              <a:rPr kumimoji="1" lang="fr-CA" sz="2000" dirty="0" err="1">
                <a:solidFill>
                  <a:srgbClr val="000000"/>
                </a:solidFill>
                <a:ea typeface="ＭＳ Ｐゴシック" pitchFamily="34" charset="-128"/>
                <a:cs typeface="ＭＳ Ｐゴシック" charset="0"/>
              </a:rPr>
              <a:t>allows</a:t>
            </a:r>
            <a:r>
              <a:rPr kumimoji="1" lang="fr-CA" sz="2000" dirty="0">
                <a:solidFill>
                  <a:srgbClr val="000000"/>
                </a:solidFill>
                <a:ea typeface="ＭＳ Ｐゴシック" pitchFamily="34" charset="-128"/>
                <a:cs typeface="ＭＳ Ｐゴシック" charset="0"/>
              </a:rPr>
              <a:t> you to </a:t>
            </a:r>
            <a:r>
              <a:rPr kumimoji="1" lang="fr-CA" sz="2000" dirty="0" err="1">
                <a:solidFill>
                  <a:srgbClr val="000000"/>
                </a:solidFill>
                <a:ea typeface="ＭＳ Ｐゴシック" pitchFamily="34" charset="-128"/>
                <a:cs typeface="ＭＳ Ｐゴシック" charset="0"/>
              </a:rPr>
              <a:t>choose</a:t>
            </a:r>
            <a:r>
              <a:rPr kumimoji="1" lang="fr-CA" sz="2000" dirty="0">
                <a:solidFill>
                  <a:srgbClr val="000000"/>
                </a:solidFill>
                <a:ea typeface="ＭＳ Ｐゴシック" pitchFamily="34" charset="-128"/>
                <a:cs typeface="ＭＳ Ｐゴシック" charset="0"/>
              </a:rPr>
              <a:t> </a:t>
            </a:r>
            <a:r>
              <a:rPr kumimoji="1" lang="fr-CA" sz="2000" dirty="0" err="1">
                <a:solidFill>
                  <a:srgbClr val="000000"/>
                </a:solidFill>
                <a:ea typeface="ＭＳ Ｐゴシック" pitchFamily="34" charset="-128"/>
                <a:cs typeface="ＭＳ Ｐゴシック" charset="0"/>
              </a:rPr>
              <a:t>presets</a:t>
            </a:r>
            <a:r>
              <a:rPr kumimoji="1" lang="fr-CA" sz="2000" dirty="0">
                <a:solidFill>
                  <a:srgbClr val="000000"/>
                </a:solidFill>
                <a:ea typeface="ＭＳ Ｐゴシック" pitchFamily="34" charset="-128"/>
                <a:cs typeface="ＭＳ Ｐゴシック" charset="0"/>
              </a:rPr>
              <a:t> from 25 to 400%, Zoom in 1% </a:t>
            </a:r>
            <a:r>
              <a:rPr kumimoji="1" lang="fr-CA" sz="2000" dirty="0" err="1">
                <a:solidFill>
                  <a:srgbClr val="000000"/>
                </a:solidFill>
                <a:ea typeface="ＭＳ Ｐゴシック" pitchFamily="34" charset="-128"/>
                <a:cs typeface="ＭＳ Ｐゴシック" charset="0"/>
              </a:rPr>
              <a:t>increments</a:t>
            </a:r>
            <a:r>
              <a:rPr kumimoji="1" lang="fr-CA" sz="2000" dirty="0">
                <a:solidFill>
                  <a:srgbClr val="000000"/>
                </a:solidFill>
                <a:ea typeface="ＭＳ Ｐゴシック" pitchFamily="34" charset="-128"/>
                <a:cs typeface="ＭＳ Ｐゴシック" charset="0"/>
              </a:rPr>
              <a:t> with + or -, or enter </a:t>
            </a:r>
            <a:r>
              <a:rPr kumimoji="1" lang="fr-CA" sz="2000" dirty="0" err="1">
                <a:solidFill>
                  <a:srgbClr val="000000"/>
                </a:solidFill>
                <a:ea typeface="ＭＳ Ｐゴシック" pitchFamily="34" charset="-128"/>
                <a:cs typeface="ＭＳ Ｐゴシック" charset="0"/>
              </a:rPr>
              <a:t>your</a:t>
            </a:r>
            <a:r>
              <a:rPr kumimoji="1" lang="fr-CA" sz="2000" dirty="0">
                <a:solidFill>
                  <a:srgbClr val="000000"/>
                </a:solidFill>
                <a:ea typeface="ＭＳ Ｐゴシック" pitchFamily="34" charset="-128"/>
                <a:cs typeface="ＭＳ Ｐゴシック" charset="0"/>
              </a:rPr>
              <a:t> percentage </a:t>
            </a:r>
            <a:r>
              <a:rPr kumimoji="1" lang="fr-CA" sz="2000" dirty="0" err="1">
                <a:solidFill>
                  <a:srgbClr val="000000"/>
                </a:solidFill>
                <a:ea typeface="ＭＳ Ｐゴシック" pitchFamily="34" charset="-128"/>
                <a:cs typeface="ＭＳ Ｐゴシック" charset="0"/>
              </a:rPr>
              <a:t>directly</a:t>
            </a:r>
            <a:r>
              <a:rPr kumimoji="1" lang="fr-CA" sz="2000" dirty="0">
                <a:solidFill>
                  <a:srgbClr val="000000"/>
                </a:solidFill>
                <a:ea typeface="ＭＳ Ｐゴシック" pitchFamily="34" charset="-128"/>
                <a:cs typeface="ＭＳ Ｐゴシック" charset="0"/>
              </a:rPr>
              <a:t> with </a:t>
            </a:r>
            <a:r>
              <a:rPr kumimoji="1" lang="fr-CA" sz="2000" b="1" dirty="0">
                <a:solidFill>
                  <a:srgbClr val="000000"/>
                </a:solidFill>
                <a:ea typeface="ＭＳ Ｐゴシック" pitchFamily="34" charset="-128"/>
                <a:cs typeface="ＭＳ Ｐゴシック" charset="0"/>
              </a:rPr>
              <a:t>Number Keys. </a:t>
            </a:r>
          </a:p>
          <a:p>
            <a:pPr marL="257175" indent="-257175" defTabSz="342900" eaLnBrk="0" hangingPunct="0">
              <a:spcBef>
                <a:spcPct val="20000"/>
              </a:spcBef>
              <a:buClr>
                <a:srgbClr val="000000"/>
              </a:buClr>
              <a:defRPr/>
            </a:pPr>
            <a:r>
              <a:rPr kumimoji="1" lang="fr-CA" sz="2000" dirty="0">
                <a:solidFill>
                  <a:srgbClr val="000000"/>
                </a:solidFill>
                <a:ea typeface="ＭＳ Ｐゴシック" pitchFamily="34" charset="-128"/>
                <a:cs typeface="ＭＳ Ｐゴシック" charset="0"/>
              </a:rPr>
              <a:t>You can </a:t>
            </a:r>
            <a:r>
              <a:rPr kumimoji="1" lang="fr-CA" sz="2000" dirty="0" err="1">
                <a:solidFill>
                  <a:srgbClr val="000000"/>
                </a:solidFill>
                <a:ea typeface="ＭＳ Ｐゴシック" pitchFamily="34" charset="-128"/>
                <a:cs typeface="ＭＳ Ｐゴシック" charset="0"/>
              </a:rPr>
              <a:t>also</a:t>
            </a:r>
            <a:r>
              <a:rPr kumimoji="1" lang="fr-CA" sz="2000" dirty="0">
                <a:solidFill>
                  <a:srgbClr val="000000"/>
                </a:solidFill>
                <a:ea typeface="ＭＳ Ｐゴシック" pitchFamily="34" charset="-128"/>
                <a:cs typeface="ＭＳ Ｐゴシック" charset="0"/>
              </a:rPr>
              <a:t> </a:t>
            </a:r>
            <a:r>
              <a:rPr kumimoji="1" lang="fr-CA" sz="2000" dirty="0" err="1">
                <a:solidFill>
                  <a:srgbClr val="000000"/>
                </a:solidFill>
                <a:ea typeface="ＭＳ Ｐゴシック" pitchFamily="34" charset="-128"/>
                <a:cs typeface="ＭＳ Ｐゴシック" charset="0"/>
              </a:rPr>
              <a:t>choose</a:t>
            </a:r>
            <a:r>
              <a:rPr kumimoji="1" lang="fr-CA" sz="2000" dirty="0">
                <a:solidFill>
                  <a:srgbClr val="000000"/>
                </a:solidFill>
                <a:ea typeface="ＭＳ Ｐゴシック" pitchFamily="34" charset="-128"/>
                <a:cs typeface="ＭＳ Ｐゴシック" charset="0"/>
              </a:rPr>
              <a:t> </a:t>
            </a:r>
            <a:r>
              <a:rPr kumimoji="1" lang="fr-CA" sz="2000" b="1" dirty="0" err="1">
                <a:solidFill>
                  <a:srgbClr val="000000"/>
                </a:solidFill>
                <a:ea typeface="ＭＳ Ｐゴシック" pitchFamily="34" charset="-128"/>
                <a:cs typeface="ＭＳ Ｐゴシック" charset="0"/>
              </a:rPr>
              <a:t>Scale</a:t>
            </a:r>
            <a:r>
              <a:rPr kumimoji="1" lang="fr-CA" sz="2000" b="1" dirty="0">
                <a:solidFill>
                  <a:srgbClr val="000000"/>
                </a:solidFill>
                <a:ea typeface="ＭＳ Ｐゴシック" pitchFamily="34" charset="-128"/>
                <a:cs typeface="ＭＳ Ｐゴシック" charset="0"/>
              </a:rPr>
              <a:t> to Paper Size </a:t>
            </a:r>
            <a:r>
              <a:rPr kumimoji="1" lang="fr-CA" sz="2000" dirty="0">
                <a:solidFill>
                  <a:srgbClr val="000000"/>
                </a:solidFill>
                <a:ea typeface="ＭＳ Ｐゴシック" pitchFamily="34" charset="-128"/>
                <a:cs typeface="ＭＳ Ｐゴシック" charset="0"/>
              </a:rPr>
              <a:t>to </a:t>
            </a:r>
            <a:r>
              <a:rPr kumimoji="1" lang="fr-CA" sz="2000" dirty="0" err="1">
                <a:solidFill>
                  <a:srgbClr val="000000"/>
                </a:solidFill>
                <a:ea typeface="ＭＳ Ｐゴシック" pitchFamily="34" charset="-128"/>
                <a:cs typeface="ＭＳ Ｐゴシック" charset="0"/>
              </a:rPr>
              <a:t>allow</a:t>
            </a:r>
            <a:r>
              <a:rPr kumimoji="1" lang="fr-CA" sz="2000" dirty="0">
                <a:solidFill>
                  <a:srgbClr val="000000"/>
                </a:solidFill>
                <a:ea typeface="ＭＳ Ｐゴシック" pitchFamily="34" charset="-128"/>
                <a:cs typeface="ＭＳ Ｐゴシック" charset="0"/>
              </a:rPr>
              <a:t> the </a:t>
            </a:r>
            <a:r>
              <a:rPr kumimoji="1" lang="fr-CA" sz="2000" dirty="0" err="1">
                <a:solidFill>
                  <a:srgbClr val="000000"/>
                </a:solidFill>
                <a:ea typeface="ＭＳ Ｐゴシック" pitchFamily="34" charset="-128"/>
                <a:cs typeface="ＭＳ Ｐゴシック" charset="0"/>
              </a:rPr>
              <a:t>device</a:t>
            </a:r>
            <a:r>
              <a:rPr kumimoji="1" lang="fr-CA" sz="2000" dirty="0">
                <a:solidFill>
                  <a:srgbClr val="000000"/>
                </a:solidFill>
                <a:ea typeface="ＭＳ Ｐゴシック" pitchFamily="34" charset="-128"/>
                <a:cs typeface="ＭＳ Ｐゴシック" charset="0"/>
              </a:rPr>
              <a:t> to </a:t>
            </a:r>
            <a:r>
              <a:rPr kumimoji="1" lang="fr-CA" sz="2000" dirty="0" err="1">
                <a:solidFill>
                  <a:srgbClr val="000000"/>
                </a:solidFill>
                <a:ea typeface="ＭＳ Ｐゴシック" pitchFamily="34" charset="-128"/>
                <a:cs typeface="ＭＳ Ｐゴシック" charset="0"/>
              </a:rPr>
              <a:t>decide</a:t>
            </a:r>
            <a:r>
              <a:rPr kumimoji="1" lang="fr-CA" sz="2000" dirty="0">
                <a:solidFill>
                  <a:srgbClr val="000000"/>
                </a:solidFill>
                <a:ea typeface="ＭＳ Ｐゴシック" pitchFamily="34" charset="-128"/>
                <a:cs typeface="ＭＳ Ｐゴシック" charset="0"/>
              </a:rPr>
              <a:t> how to </a:t>
            </a:r>
            <a:r>
              <a:rPr kumimoji="1" lang="fr-CA" sz="2000" dirty="0" err="1">
                <a:solidFill>
                  <a:srgbClr val="000000"/>
                </a:solidFill>
                <a:ea typeface="ＭＳ Ｐゴシック" pitchFamily="34" charset="-128"/>
                <a:cs typeface="ＭＳ Ｐゴシック" charset="0"/>
              </a:rPr>
              <a:t>reduce</a:t>
            </a:r>
            <a:r>
              <a:rPr kumimoji="1" lang="fr-CA" sz="2000" dirty="0">
                <a:solidFill>
                  <a:srgbClr val="000000"/>
                </a:solidFill>
                <a:ea typeface="ＭＳ Ｐゴシック" pitchFamily="34" charset="-128"/>
                <a:cs typeface="ＭＳ Ｐゴシック" charset="0"/>
              </a:rPr>
              <a:t> or </a:t>
            </a:r>
            <a:r>
              <a:rPr kumimoji="1" lang="fr-CA" sz="2000" dirty="0" err="1">
                <a:solidFill>
                  <a:srgbClr val="000000"/>
                </a:solidFill>
                <a:ea typeface="ＭＳ Ｐゴシック" pitchFamily="34" charset="-128"/>
                <a:cs typeface="ＭＳ Ｐゴシック" charset="0"/>
              </a:rPr>
              <a:t>enlarge</a:t>
            </a:r>
            <a:r>
              <a:rPr kumimoji="1" lang="fr-CA" sz="2000" dirty="0">
                <a:solidFill>
                  <a:srgbClr val="000000"/>
                </a:solidFill>
                <a:ea typeface="ＭＳ Ｐゴシック" pitchFamily="34" charset="-128"/>
                <a:cs typeface="ＭＳ Ｐゴシック" charset="0"/>
              </a:rPr>
              <a:t> to a </a:t>
            </a:r>
            <a:r>
              <a:rPr kumimoji="1" lang="fr-CA" sz="2000" dirty="0" err="1">
                <a:solidFill>
                  <a:srgbClr val="000000"/>
                </a:solidFill>
                <a:ea typeface="ＭＳ Ｐゴシック" pitchFamily="34" charset="-128"/>
                <a:cs typeface="ＭＳ Ｐゴシック" charset="0"/>
              </a:rPr>
              <a:t>particular</a:t>
            </a:r>
            <a:r>
              <a:rPr kumimoji="1" lang="fr-CA" sz="2000" dirty="0">
                <a:solidFill>
                  <a:srgbClr val="000000"/>
                </a:solidFill>
                <a:ea typeface="ＭＳ Ｐゴシック" pitchFamily="34" charset="-128"/>
                <a:cs typeface="ＭＳ Ｐゴシック" charset="0"/>
              </a:rPr>
              <a:t> size </a:t>
            </a:r>
            <a:r>
              <a:rPr kumimoji="1" lang="fr-CA" sz="2000" dirty="0" err="1">
                <a:solidFill>
                  <a:srgbClr val="000000"/>
                </a:solidFill>
                <a:ea typeface="ＭＳ Ｐゴシック" pitchFamily="34" charset="-128"/>
                <a:cs typeface="ＭＳ Ｐゴシック" charset="0"/>
              </a:rPr>
              <a:t>that</a:t>
            </a:r>
            <a:r>
              <a:rPr kumimoji="1" lang="fr-CA" sz="2000" dirty="0">
                <a:solidFill>
                  <a:srgbClr val="000000"/>
                </a:solidFill>
                <a:ea typeface="ＭＳ Ｐゴシック" pitchFamily="34" charset="-128"/>
                <a:cs typeface="ＭＳ Ｐゴシック" charset="0"/>
              </a:rPr>
              <a:t> you </a:t>
            </a:r>
            <a:r>
              <a:rPr kumimoji="1" lang="fr-CA" sz="2000" dirty="0" err="1">
                <a:solidFill>
                  <a:srgbClr val="000000"/>
                </a:solidFill>
                <a:ea typeface="ＭＳ Ｐゴシック" pitchFamily="34" charset="-128"/>
                <a:cs typeface="ＭＳ Ｐゴシック" charset="0"/>
              </a:rPr>
              <a:t>choose</a:t>
            </a:r>
            <a:r>
              <a:rPr kumimoji="1" lang="fr-CA" sz="2000" dirty="0">
                <a:solidFill>
                  <a:srgbClr val="000000"/>
                </a:solidFill>
                <a:ea typeface="ＭＳ Ｐゴシック" pitchFamily="34" charset="-128"/>
                <a:cs typeface="ＭＳ Ｐゴシック" charset="0"/>
              </a:rPr>
              <a:t>.</a:t>
            </a:r>
            <a:endParaRPr kumimoji="1" lang="en-US" sz="2000" dirty="0" err="1">
              <a:solidFill>
                <a:srgbClr val="000000"/>
              </a:solidFill>
              <a:ea typeface="ＭＳ Ｐゴシック" pitchFamily="34" charset="-128"/>
              <a:cs typeface="ＭＳ Ｐゴシック" charset="0"/>
            </a:endParaRPr>
          </a:p>
        </p:txBody>
      </p:sp>
      <p:sp>
        <p:nvSpPr>
          <p:cNvPr id="3" name="Slide Number Placeholder 2">
            <a:extLst>
              <a:ext uri="{FF2B5EF4-FFF2-40B4-BE49-F238E27FC236}">
                <a16:creationId xmlns:a16="http://schemas.microsoft.com/office/drawing/2014/main" id="{76D635FD-8D09-4815-9BB0-62C74F156883}"/>
              </a:ext>
            </a:extLst>
          </p:cNvPr>
          <p:cNvSpPr>
            <a:spLocks noGrp="1"/>
          </p:cNvSpPr>
          <p:nvPr>
            <p:ph type="sldNum" sz="quarter" idx="16"/>
          </p:nvPr>
        </p:nvSpPr>
        <p:spPr/>
        <p:txBody>
          <a:bodyPr/>
          <a:lstStyle/>
          <a:p>
            <a:fld id="{B18C7F2A-C7B3-D640-BAC8-F0A18513C1A4}" type="slidenum">
              <a:rPr lang="en-GB" smtClean="0"/>
              <a:pPr/>
              <a:t>40</a:t>
            </a:fld>
            <a:endParaRPr lang="en-GB"/>
          </a:p>
        </p:txBody>
      </p:sp>
    </p:spTree>
  </p:cSld>
  <p:clrMapOvr>
    <a:masterClrMapping/>
  </p:clrMapOvr>
  <mc:AlternateContent xmlns:mc="http://schemas.openxmlformats.org/markup-compatibility/2006" xmlns:p14="http://schemas.microsoft.com/office/powerpoint/2010/main">
    <mc:Choice Requires="p14">
      <p:transition spd="slow" p14:dur="2000" advTm="28129"/>
    </mc:Choice>
    <mc:Fallback xmlns="">
      <p:transition spd="slow" advTm="28129"/>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9"/>
          <p:cNvSpPr>
            <a:spLocks noGrp="1"/>
          </p:cNvSpPr>
          <p:nvPr>
            <p:ph type="title"/>
          </p:nvPr>
        </p:nvSpPr>
        <p:spPr>
          <a:xfrm>
            <a:off x="577003" y="80356"/>
            <a:ext cx="5943600" cy="456962"/>
          </a:xfrm>
        </p:spPr>
        <p:txBody>
          <a:bodyPr/>
          <a:lstStyle/>
          <a:p>
            <a:pPr algn="l"/>
            <a:r>
              <a:rPr lang="en-US" dirty="0">
                <a:solidFill>
                  <a:srgbClr val="000000"/>
                </a:solidFill>
              </a:rPr>
              <a:t>   </a:t>
            </a:r>
            <a:r>
              <a:rPr lang="en-US" sz="2800" dirty="0">
                <a:solidFill>
                  <a:srgbClr val="000000"/>
                </a:solidFill>
              </a:rPr>
              <a:t>Quantity &amp; Sort/Stack</a:t>
            </a:r>
          </a:p>
        </p:txBody>
      </p:sp>
      <p:pic>
        <p:nvPicPr>
          <p:cNvPr id="6" name="Picture 5" descr="Copy1.jpg"/>
          <p:cNvPicPr>
            <a:picLocks/>
          </p:cNvPicPr>
          <p:nvPr/>
        </p:nvPicPr>
        <p:blipFill>
          <a:blip r:embed="rId3" cstate="print"/>
          <a:stretch>
            <a:fillRect/>
          </a:stretch>
        </p:blipFill>
        <p:spPr>
          <a:xfrm>
            <a:off x="401159" y="1191357"/>
            <a:ext cx="4572000" cy="2743200"/>
          </a:xfrm>
          <a:prstGeom prst="rect">
            <a:avLst/>
          </a:prstGeom>
          <a:ln>
            <a:solidFill>
              <a:srgbClr val="000000"/>
            </a:solidFill>
          </a:ln>
        </p:spPr>
      </p:pic>
      <p:sp>
        <p:nvSpPr>
          <p:cNvPr id="29701" name="Rectangle 11"/>
          <p:cNvSpPr>
            <a:spLocks noChangeArrowheads="1"/>
          </p:cNvSpPr>
          <p:nvPr/>
        </p:nvSpPr>
        <p:spPr bwMode="auto">
          <a:xfrm>
            <a:off x="2687159" y="1729579"/>
            <a:ext cx="1055078" cy="720486"/>
          </a:xfrm>
          <a:prstGeom prst="rect">
            <a:avLst/>
          </a:prstGeom>
          <a:noFill/>
          <a:ln w="38100">
            <a:solidFill>
              <a:schemeClr val="accent1"/>
            </a:solidFill>
            <a:miter lim="800000"/>
            <a:headEnd/>
            <a:tailEnd/>
          </a:ln>
        </p:spPr>
        <p:txBody>
          <a:bodyPr wrap="none" anchor="ctr"/>
          <a:lstStyle/>
          <a:p>
            <a:pPr algn="ctr" eaLnBrk="0" hangingPunct="0"/>
            <a:endParaRPr lang="fr-FR" b="1">
              <a:solidFill>
                <a:srgbClr val="6D5B3B"/>
              </a:solidFill>
              <a:latin typeface="Arial Rounded MT Bold"/>
            </a:endParaRPr>
          </a:p>
        </p:txBody>
      </p:sp>
      <p:sp>
        <p:nvSpPr>
          <p:cNvPr id="7" name="Rectangle 11"/>
          <p:cNvSpPr>
            <a:spLocks noChangeArrowheads="1"/>
          </p:cNvSpPr>
          <p:nvPr/>
        </p:nvSpPr>
        <p:spPr bwMode="auto">
          <a:xfrm>
            <a:off x="1632081" y="3170551"/>
            <a:ext cx="1055078" cy="595251"/>
          </a:xfrm>
          <a:prstGeom prst="rect">
            <a:avLst/>
          </a:prstGeom>
          <a:noFill/>
          <a:ln w="28575">
            <a:solidFill>
              <a:schemeClr val="accent1"/>
            </a:solidFill>
            <a:miter lim="800000"/>
            <a:headEnd/>
            <a:tailEnd/>
          </a:ln>
        </p:spPr>
        <p:txBody>
          <a:bodyPr wrap="none" anchor="ctr"/>
          <a:lstStyle/>
          <a:p>
            <a:pPr algn="ctr" eaLnBrk="0" hangingPunct="0"/>
            <a:endParaRPr lang="fr-FR" b="1">
              <a:solidFill>
                <a:srgbClr val="6D5B3B"/>
              </a:solidFill>
              <a:latin typeface="Arial Rounded MT Bold"/>
            </a:endParaRPr>
          </a:p>
        </p:txBody>
      </p:sp>
      <p:sp>
        <p:nvSpPr>
          <p:cNvPr id="10" name="Rectangle 9"/>
          <p:cNvSpPr/>
          <p:nvPr/>
        </p:nvSpPr>
        <p:spPr>
          <a:xfrm>
            <a:off x="5171649" y="806839"/>
            <a:ext cx="3808700" cy="4007251"/>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p:spPr>
        <p:txBody>
          <a:bodyPr wrap="square" anchor="t" anchorCtr="0">
            <a:spAutoFit/>
          </a:bodyPr>
          <a:lstStyle/>
          <a:p>
            <a:pPr marL="257175" indent="-257175" defTabSz="342900" eaLnBrk="0" hangingPunct="0">
              <a:spcBef>
                <a:spcPct val="20000"/>
              </a:spcBef>
              <a:buClr>
                <a:srgbClr val="000000"/>
              </a:buClr>
              <a:defRPr/>
            </a:pPr>
            <a:r>
              <a:rPr kumimoji="1" lang="fr-CA" sz="2400" b="1" dirty="0" err="1">
                <a:solidFill>
                  <a:srgbClr val="000000"/>
                </a:solidFill>
                <a:ea typeface="ＭＳ Ｐゴシック" pitchFamily="34" charset="-128"/>
                <a:cs typeface="ＭＳ Ｐゴシック" charset="0"/>
              </a:rPr>
              <a:t>Quantity</a:t>
            </a:r>
            <a:r>
              <a:rPr kumimoji="1" lang="fr-CA" sz="2400" b="1" dirty="0">
                <a:solidFill>
                  <a:srgbClr val="000000"/>
                </a:solidFill>
                <a:ea typeface="ＭＳ Ｐゴシック" pitchFamily="34" charset="-128"/>
                <a:cs typeface="ＭＳ Ｐゴシック" charset="0"/>
              </a:rPr>
              <a:t>: </a:t>
            </a:r>
            <a:r>
              <a:rPr kumimoji="1" lang="fr-CA" sz="2400" dirty="0">
                <a:solidFill>
                  <a:srgbClr val="000000"/>
                </a:solidFill>
                <a:ea typeface="ＭＳ Ｐゴシック" pitchFamily="34" charset="-128"/>
                <a:cs typeface="ＭＳ Ｐゴシック" charset="0"/>
              </a:rPr>
              <a:t>Select how </a:t>
            </a:r>
            <a:r>
              <a:rPr kumimoji="1" lang="fr-CA" sz="2400" dirty="0" err="1">
                <a:solidFill>
                  <a:srgbClr val="000000"/>
                </a:solidFill>
                <a:ea typeface="ＭＳ Ｐゴシック" pitchFamily="34" charset="-128"/>
                <a:cs typeface="ＭＳ Ｐゴシック" charset="0"/>
              </a:rPr>
              <a:t>many</a:t>
            </a:r>
            <a:r>
              <a:rPr kumimoji="1" lang="fr-CA" sz="2400" dirty="0">
                <a:solidFill>
                  <a:srgbClr val="000000"/>
                </a:solidFill>
                <a:ea typeface="ＭＳ Ｐゴシック" pitchFamily="34" charset="-128"/>
                <a:cs typeface="ＭＳ Ｐゴシック" charset="0"/>
              </a:rPr>
              <a:t> copies you </a:t>
            </a:r>
            <a:r>
              <a:rPr kumimoji="1" lang="fr-CA" sz="2400" dirty="0" err="1">
                <a:solidFill>
                  <a:srgbClr val="000000"/>
                </a:solidFill>
                <a:ea typeface="ＭＳ Ｐゴシック" pitchFamily="34" charset="-128"/>
                <a:cs typeface="ＭＳ Ｐゴシック" charset="0"/>
              </a:rPr>
              <a:t>would</a:t>
            </a:r>
            <a:r>
              <a:rPr kumimoji="1" lang="fr-CA" sz="2400" dirty="0">
                <a:solidFill>
                  <a:srgbClr val="000000"/>
                </a:solidFill>
                <a:ea typeface="ＭＳ Ｐゴシック" pitchFamily="34" charset="-128"/>
                <a:cs typeface="ＭＳ Ｐゴシック" charset="0"/>
              </a:rPr>
              <a:t> like to </a:t>
            </a:r>
            <a:r>
              <a:rPr kumimoji="1" lang="fr-CA" sz="2400" dirty="0" err="1">
                <a:solidFill>
                  <a:srgbClr val="000000"/>
                </a:solidFill>
                <a:ea typeface="ＭＳ Ｐゴシック" pitchFamily="34" charset="-128"/>
                <a:cs typeface="ＭＳ Ｐゴシック" charset="0"/>
              </a:rPr>
              <a:t>make</a:t>
            </a:r>
            <a:r>
              <a:rPr kumimoji="1" lang="fr-CA" sz="2400" dirty="0">
                <a:solidFill>
                  <a:srgbClr val="000000"/>
                </a:solidFill>
                <a:ea typeface="ＭＳ Ｐゴシック" pitchFamily="34" charset="-128"/>
                <a:cs typeface="ＭＳ Ｐゴシック" charset="0"/>
              </a:rPr>
              <a:t>.</a:t>
            </a:r>
          </a:p>
          <a:p>
            <a:pPr marL="257175" indent="-257175" defTabSz="342900" eaLnBrk="0" hangingPunct="0">
              <a:spcBef>
                <a:spcPct val="20000"/>
              </a:spcBef>
              <a:buClr>
                <a:srgbClr val="000000"/>
              </a:buClr>
              <a:defRPr/>
            </a:pPr>
            <a:r>
              <a:rPr kumimoji="1" lang="fr-CA" sz="2400" b="1" dirty="0">
                <a:solidFill>
                  <a:srgbClr val="000000"/>
                </a:solidFill>
                <a:ea typeface="ＭＳ Ｐゴシック" pitchFamily="34" charset="-128"/>
                <a:cs typeface="ＭＳ Ｐゴシック" charset="0"/>
              </a:rPr>
              <a:t>Sort/Stack</a:t>
            </a:r>
            <a:r>
              <a:rPr kumimoji="1" lang="fr-CA" sz="2400" dirty="0">
                <a:solidFill>
                  <a:srgbClr val="000000"/>
                </a:solidFill>
                <a:ea typeface="ＭＳ Ｐゴシック" pitchFamily="34" charset="-128"/>
                <a:cs typeface="ＭＳ Ｐゴシック" charset="0"/>
              </a:rPr>
              <a:t>: You can </a:t>
            </a:r>
            <a:r>
              <a:rPr kumimoji="1" lang="fr-CA" sz="2400" dirty="0" err="1">
                <a:solidFill>
                  <a:srgbClr val="000000"/>
                </a:solidFill>
                <a:ea typeface="ＭＳ Ｐゴシック" pitchFamily="34" charset="-128"/>
                <a:cs typeface="ＭＳ Ｐゴシック" charset="0"/>
              </a:rPr>
              <a:t>turn</a:t>
            </a:r>
            <a:r>
              <a:rPr kumimoji="1" lang="fr-CA" sz="2400" dirty="0">
                <a:solidFill>
                  <a:srgbClr val="000000"/>
                </a:solidFill>
                <a:ea typeface="ＭＳ Ｐゴシック" pitchFamily="34" charset="-128"/>
                <a:cs typeface="ＭＳ Ｐゴシック" charset="0"/>
              </a:rPr>
              <a:t> on SORT to </a:t>
            </a:r>
            <a:r>
              <a:rPr kumimoji="1" lang="fr-CA" sz="2400" dirty="0" err="1">
                <a:solidFill>
                  <a:srgbClr val="000000"/>
                </a:solidFill>
                <a:ea typeface="ＭＳ Ｐゴシック" pitchFamily="34" charset="-128"/>
                <a:cs typeface="ＭＳ Ｐゴシック" charset="0"/>
              </a:rPr>
              <a:t>collate</a:t>
            </a:r>
            <a:r>
              <a:rPr kumimoji="1" lang="fr-CA" sz="2400" dirty="0">
                <a:solidFill>
                  <a:srgbClr val="000000"/>
                </a:solidFill>
                <a:ea typeface="ＭＳ Ｐゴシック" pitchFamily="34" charset="-128"/>
                <a:cs typeface="ＭＳ Ｐゴシック" charset="0"/>
              </a:rPr>
              <a:t> documents. </a:t>
            </a:r>
          </a:p>
          <a:p>
            <a:pPr marL="257175" indent="-257175" defTabSz="342900" eaLnBrk="0" hangingPunct="0">
              <a:spcBef>
                <a:spcPct val="20000"/>
              </a:spcBef>
              <a:buClr>
                <a:srgbClr val="000000"/>
              </a:buClr>
              <a:defRPr/>
            </a:pPr>
            <a:r>
              <a:rPr kumimoji="1" lang="fr-CA" sz="2400" b="1" dirty="0">
                <a:solidFill>
                  <a:srgbClr val="000000"/>
                </a:solidFill>
                <a:ea typeface="ＭＳ Ｐゴシック" pitchFamily="34" charset="-128"/>
                <a:cs typeface="ＭＳ Ｐゴシック" charset="0"/>
              </a:rPr>
              <a:t>Density: </a:t>
            </a:r>
            <a:r>
              <a:rPr kumimoji="1" lang="fr-CA" sz="2400" b="1" dirty="0" err="1">
                <a:solidFill>
                  <a:srgbClr val="000000"/>
                </a:solidFill>
                <a:ea typeface="ＭＳ Ｐゴシック" pitchFamily="34" charset="-128"/>
                <a:cs typeface="ＭＳ Ｐゴシック" charset="0"/>
              </a:rPr>
              <a:t>Lighter</a:t>
            </a:r>
            <a:r>
              <a:rPr kumimoji="1" lang="fr-CA" sz="2400" b="1" dirty="0">
                <a:solidFill>
                  <a:srgbClr val="000000"/>
                </a:solidFill>
                <a:ea typeface="ＭＳ Ｐゴシック" pitchFamily="34" charset="-128"/>
                <a:cs typeface="ＭＳ Ｐゴシック" charset="0"/>
              </a:rPr>
              <a:t> or </a:t>
            </a:r>
            <a:r>
              <a:rPr kumimoji="1" lang="fr-CA" sz="2400" b="1" dirty="0" err="1">
                <a:solidFill>
                  <a:srgbClr val="000000"/>
                </a:solidFill>
                <a:ea typeface="ＭＳ Ｐゴシック" pitchFamily="34" charset="-128"/>
                <a:cs typeface="ＭＳ Ｐゴシック" charset="0"/>
              </a:rPr>
              <a:t>Darker</a:t>
            </a:r>
            <a:endParaRPr kumimoji="1" lang="fr-CA" sz="2400" b="1" dirty="0">
              <a:solidFill>
                <a:srgbClr val="000000"/>
              </a:solidFill>
              <a:ea typeface="ＭＳ Ｐゴシック" pitchFamily="34" charset="-128"/>
              <a:cs typeface="ＭＳ Ｐゴシック" charset="0"/>
            </a:endParaRPr>
          </a:p>
          <a:p>
            <a:pPr marL="257175" indent="-257175" defTabSz="342900" eaLnBrk="0" hangingPunct="0">
              <a:spcBef>
                <a:spcPct val="20000"/>
              </a:spcBef>
              <a:buClr>
                <a:srgbClr val="000000"/>
              </a:buClr>
              <a:defRPr/>
            </a:pPr>
            <a:r>
              <a:rPr kumimoji="1" lang="fr-CA" sz="2400" b="1" dirty="0">
                <a:solidFill>
                  <a:srgbClr val="000000"/>
                </a:solidFill>
                <a:latin typeface="Arial"/>
                <a:ea typeface="ＭＳ Ｐゴシック"/>
                <a:cs typeface="ＭＳ Ｐゴシック" charset="0"/>
              </a:rPr>
              <a:t>Select </a:t>
            </a:r>
            <a:r>
              <a:rPr kumimoji="1" lang="fr-CA" sz="2400" b="1" dirty="0" err="1">
                <a:solidFill>
                  <a:srgbClr val="000000"/>
                </a:solidFill>
                <a:latin typeface="Arial"/>
                <a:ea typeface="ＭＳ Ｐゴシック"/>
                <a:cs typeface="ＭＳ Ｐゴシック" charset="0"/>
              </a:rPr>
              <a:t>Tray</a:t>
            </a:r>
            <a:r>
              <a:rPr kumimoji="1" lang="fr-CA" sz="2400" b="1" dirty="0">
                <a:solidFill>
                  <a:srgbClr val="000000"/>
                </a:solidFill>
                <a:latin typeface="Arial"/>
                <a:ea typeface="ＭＳ Ｐゴシック"/>
                <a:cs typeface="ＭＳ Ｐゴシック" charset="0"/>
              </a:rPr>
              <a:t>: </a:t>
            </a:r>
            <a:r>
              <a:rPr kumimoji="1" lang="fr-CA" sz="2400" b="1" dirty="0" err="1">
                <a:solidFill>
                  <a:srgbClr val="000000"/>
                </a:solidFill>
                <a:latin typeface="Arial"/>
                <a:ea typeface="ＭＳ Ｐゴシック"/>
                <a:cs typeface="ＭＳ Ｐゴシック" charset="0"/>
              </a:rPr>
              <a:t>choose</a:t>
            </a:r>
            <a:r>
              <a:rPr kumimoji="1" lang="fr-CA" sz="2400" b="1" dirty="0">
                <a:solidFill>
                  <a:srgbClr val="000000"/>
                </a:solidFill>
                <a:latin typeface="Arial"/>
                <a:ea typeface="ＭＳ Ｐゴシック"/>
                <a:cs typeface="ＭＳ Ｐゴシック" charset="0"/>
              </a:rPr>
              <a:t> a </a:t>
            </a:r>
            <a:r>
              <a:rPr kumimoji="1" lang="fr-CA" sz="2400" b="1" dirty="0" err="1">
                <a:solidFill>
                  <a:srgbClr val="000000"/>
                </a:solidFill>
                <a:latin typeface="Arial"/>
                <a:ea typeface="ＭＳ Ｐゴシック"/>
                <a:cs typeface="ＭＳ Ｐゴシック" charset="0"/>
              </a:rPr>
              <a:t>paper</a:t>
            </a:r>
            <a:r>
              <a:rPr kumimoji="1" lang="fr-CA" sz="2400" b="1" dirty="0">
                <a:solidFill>
                  <a:srgbClr val="000000"/>
                </a:solidFill>
                <a:latin typeface="Arial"/>
                <a:ea typeface="ＭＳ Ｐゴシック"/>
                <a:cs typeface="ＭＳ Ｐゴシック" charset="0"/>
              </a:rPr>
              <a:t> </a:t>
            </a:r>
            <a:r>
              <a:rPr kumimoji="1" lang="fr-CA" sz="2400" b="1" dirty="0" err="1">
                <a:solidFill>
                  <a:srgbClr val="000000"/>
                </a:solidFill>
                <a:latin typeface="Arial"/>
                <a:ea typeface="ＭＳ Ｐゴシック"/>
                <a:cs typeface="ＭＳ Ｐゴシック" charset="0"/>
              </a:rPr>
              <a:t>tray</a:t>
            </a:r>
            <a:r>
              <a:rPr kumimoji="1" lang="fr-CA" sz="2400" b="1" dirty="0">
                <a:solidFill>
                  <a:srgbClr val="000000"/>
                </a:solidFill>
                <a:latin typeface="Arial"/>
                <a:ea typeface="ＭＳ Ｐゴシック"/>
                <a:cs typeface="ＭＳ Ｐゴシック" charset="0"/>
              </a:rPr>
              <a:t> or bypass</a:t>
            </a:r>
            <a:endParaRPr kumimoji="1" lang="en-US" sz="2400" b="1" dirty="0">
              <a:solidFill>
                <a:srgbClr val="000000"/>
              </a:solidFill>
              <a:latin typeface="Arial"/>
              <a:ea typeface="ＭＳ Ｐゴシック"/>
              <a:cs typeface="ＭＳ Ｐゴシック" charset="0"/>
            </a:endParaRPr>
          </a:p>
        </p:txBody>
      </p:sp>
      <p:sp>
        <p:nvSpPr>
          <p:cNvPr id="8" name="Rectangle 11">
            <a:extLst>
              <a:ext uri="{FF2B5EF4-FFF2-40B4-BE49-F238E27FC236}">
                <a16:creationId xmlns:a16="http://schemas.microsoft.com/office/drawing/2014/main" id="{E7DEA0E0-4648-4221-9E2E-DF5437D148CA}"/>
              </a:ext>
            </a:extLst>
          </p:cNvPr>
          <p:cNvSpPr>
            <a:spLocks noChangeArrowheads="1"/>
          </p:cNvSpPr>
          <p:nvPr/>
        </p:nvSpPr>
        <p:spPr bwMode="auto">
          <a:xfrm>
            <a:off x="577003" y="2450065"/>
            <a:ext cx="1055078" cy="720486"/>
          </a:xfrm>
          <a:prstGeom prst="rect">
            <a:avLst/>
          </a:prstGeom>
          <a:noFill/>
          <a:ln w="28575">
            <a:solidFill>
              <a:schemeClr val="accent1"/>
            </a:solidFill>
            <a:miter lim="800000"/>
            <a:headEnd/>
            <a:tailEnd/>
          </a:ln>
        </p:spPr>
        <p:txBody>
          <a:bodyPr wrap="none" anchor="ctr"/>
          <a:lstStyle/>
          <a:p>
            <a:pPr algn="ctr" eaLnBrk="0" hangingPunct="0"/>
            <a:endParaRPr lang="fr-FR" b="1">
              <a:solidFill>
                <a:srgbClr val="6D5B3B"/>
              </a:solidFill>
              <a:latin typeface="Arial Rounded MT Bold"/>
            </a:endParaRPr>
          </a:p>
        </p:txBody>
      </p:sp>
      <p:sp>
        <p:nvSpPr>
          <p:cNvPr id="9" name="Rectangle 11">
            <a:extLst>
              <a:ext uri="{FF2B5EF4-FFF2-40B4-BE49-F238E27FC236}">
                <a16:creationId xmlns:a16="http://schemas.microsoft.com/office/drawing/2014/main" id="{8A3BFFD3-00B6-4D1C-83D2-8FC6CE0DE899}"/>
              </a:ext>
            </a:extLst>
          </p:cNvPr>
          <p:cNvSpPr>
            <a:spLocks noChangeArrowheads="1"/>
          </p:cNvSpPr>
          <p:nvPr/>
        </p:nvSpPr>
        <p:spPr bwMode="auto">
          <a:xfrm>
            <a:off x="1632081" y="2450065"/>
            <a:ext cx="2110156" cy="720486"/>
          </a:xfrm>
          <a:prstGeom prst="rect">
            <a:avLst/>
          </a:prstGeom>
          <a:noFill/>
          <a:ln w="28575">
            <a:solidFill>
              <a:schemeClr val="accent1"/>
            </a:solidFill>
            <a:miter lim="800000"/>
            <a:headEnd/>
            <a:tailEnd/>
          </a:ln>
        </p:spPr>
        <p:txBody>
          <a:bodyPr wrap="none" anchor="ctr"/>
          <a:lstStyle/>
          <a:p>
            <a:pPr algn="ctr" eaLnBrk="0" hangingPunct="0"/>
            <a:endParaRPr lang="fr-FR" b="1">
              <a:solidFill>
                <a:srgbClr val="6D5B3B"/>
              </a:solidFill>
              <a:latin typeface="Arial Rounded MT Bold"/>
            </a:endParaRPr>
          </a:p>
        </p:txBody>
      </p:sp>
      <p:sp>
        <p:nvSpPr>
          <p:cNvPr id="3" name="Slide Number Placeholder 2">
            <a:extLst>
              <a:ext uri="{FF2B5EF4-FFF2-40B4-BE49-F238E27FC236}">
                <a16:creationId xmlns:a16="http://schemas.microsoft.com/office/drawing/2014/main" id="{E2DE7C4E-F79A-4FAD-9928-7651EDBBB5C2}"/>
              </a:ext>
            </a:extLst>
          </p:cNvPr>
          <p:cNvSpPr>
            <a:spLocks noGrp="1"/>
          </p:cNvSpPr>
          <p:nvPr>
            <p:ph type="sldNum" sz="quarter" idx="16"/>
          </p:nvPr>
        </p:nvSpPr>
        <p:spPr/>
        <p:txBody>
          <a:bodyPr/>
          <a:lstStyle/>
          <a:p>
            <a:fld id="{B18C7F2A-C7B3-D640-BAC8-F0A18513C1A4}" type="slidenum">
              <a:rPr lang="en-GB" smtClean="0"/>
              <a:pPr/>
              <a:t>41</a:t>
            </a:fld>
            <a:endParaRPr lang="en-GB"/>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2762"/>
    </mc:Choice>
    <mc:Fallback xmlns="">
      <p:transition spd="slow" advTm="12762"/>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5118A4-8790-48BD-BD69-D886AB6E6989}"/>
              </a:ext>
            </a:extLst>
          </p:cNvPr>
          <p:cNvSpPr>
            <a:spLocks noGrp="1"/>
          </p:cNvSpPr>
          <p:nvPr>
            <p:ph type="title"/>
          </p:nvPr>
        </p:nvSpPr>
        <p:spPr>
          <a:xfrm>
            <a:off x="866274" y="139144"/>
            <a:ext cx="6128886" cy="456962"/>
          </a:xfrm>
        </p:spPr>
        <p:txBody>
          <a:bodyPr/>
          <a:lstStyle/>
          <a:p>
            <a:r>
              <a:rPr lang="en-US" dirty="0"/>
              <a:t>2 </a:t>
            </a:r>
            <a:r>
              <a:rPr lang="en-US" sz="2800" dirty="0"/>
              <a:t>sided</a:t>
            </a:r>
          </a:p>
        </p:txBody>
      </p:sp>
      <p:sp>
        <p:nvSpPr>
          <p:cNvPr id="6" name="Slide Number Placeholder 5">
            <a:extLst>
              <a:ext uri="{FF2B5EF4-FFF2-40B4-BE49-F238E27FC236}">
                <a16:creationId xmlns:a16="http://schemas.microsoft.com/office/drawing/2014/main" id="{DC12AB39-7D16-4274-BECF-9E9B6B587E56}"/>
              </a:ext>
            </a:extLst>
          </p:cNvPr>
          <p:cNvSpPr>
            <a:spLocks noGrp="1"/>
          </p:cNvSpPr>
          <p:nvPr>
            <p:ph type="sldNum" sz="quarter" idx="20"/>
          </p:nvPr>
        </p:nvSpPr>
        <p:spPr/>
        <p:txBody>
          <a:bodyPr/>
          <a:lstStyle/>
          <a:p>
            <a:fld id="{A89EABBD-F0FD-3841-8E82-648916AD3C4D}" type="slidenum">
              <a:rPr lang="en-GB" smtClean="0"/>
              <a:pPr/>
              <a:t>42</a:t>
            </a:fld>
            <a:endParaRPr lang="en-GB"/>
          </a:p>
        </p:txBody>
      </p:sp>
      <p:pic>
        <p:nvPicPr>
          <p:cNvPr id="7" name="Picture 6" descr="Copy1.jpg">
            <a:extLst>
              <a:ext uri="{FF2B5EF4-FFF2-40B4-BE49-F238E27FC236}">
                <a16:creationId xmlns:a16="http://schemas.microsoft.com/office/drawing/2014/main" id="{8FE9382A-91A5-4F92-AEF2-BDA156FF2041}"/>
              </a:ext>
            </a:extLst>
          </p:cNvPr>
          <p:cNvPicPr>
            <a:picLocks/>
          </p:cNvPicPr>
          <p:nvPr/>
        </p:nvPicPr>
        <p:blipFill>
          <a:blip r:embed="rId2" cstate="print"/>
          <a:stretch>
            <a:fillRect/>
          </a:stretch>
        </p:blipFill>
        <p:spPr>
          <a:xfrm>
            <a:off x="474685" y="1070114"/>
            <a:ext cx="3657600" cy="1828800"/>
          </a:xfrm>
          <a:prstGeom prst="rect">
            <a:avLst/>
          </a:prstGeom>
          <a:ln>
            <a:solidFill>
              <a:srgbClr val="000000"/>
            </a:solidFill>
          </a:ln>
        </p:spPr>
      </p:pic>
      <p:pic>
        <p:nvPicPr>
          <p:cNvPr id="8" name="Picture 7" descr="Copy3.jpg">
            <a:extLst>
              <a:ext uri="{FF2B5EF4-FFF2-40B4-BE49-F238E27FC236}">
                <a16:creationId xmlns:a16="http://schemas.microsoft.com/office/drawing/2014/main" id="{CF663A03-9D84-4F20-B564-A7222E828168}"/>
              </a:ext>
            </a:extLst>
          </p:cNvPr>
          <p:cNvPicPr>
            <a:picLocks/>
          </p:cNvPicPr>
          <p:nvPr/>
        </p:nvPicPr>
        <p:blipFill>
          <a:blip r:embed="rId3" cstate="print"/>
          <a:stretch>
            <a:fillRect/>
          </a:stretch>
        </p:blipFill>
        <p:spPr>
          <a:xfrm>
            <a:off x="457200" y="3075385"/>
            <a:ext cx="3657600" cy="1828800"/>
          </a:xfrm>
          <a:prstGeom prst="rect">
            <a:avLst/>
          </a:prstGeom>
          <a:ln>
            <a:solidFill>
              <a:srgbClr val="000000"/>
            </a:solidFill>
          </a:ln>
        </p:spPr>
      </p:pic>
      <p:sp>
        <p:nvSpPr>
          <p:cNvPr id="9" name="Rectangle 8">
            <a:extLst>
              <a:ext uri="{FF2B5EF4-FFF2-40B4-BE49-F238E27FC236}">
                <a16:creationId xmlns:a16="http://schemas.microsoft.com/office/drawing/2014/main" id="{E0E63BF0-8D15-4246-A928-41806F4392FC}"/>
              </a:ext>
            </a:extLst>
          </p:cNvPr>
          <p:cNvSpPr/>
          <p:nvPr/>
        </p:nvSpPr>
        <p:spPr>
          <a:xfrm>
            <a:off x="4555958" y="2022872"/>
            <a:ext cx="3994483" cy="1815882"/>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p:spPr>
        <p:txBody>
          <a:bodyPr wrap="square" anchor="t" anchorCtr="0">
            <a:spAutoFit/>
          </a:bodyPr>
          <a:lstStyle/>
          <a:p>
            <a:pPr algn="ctr">
              <a:buClr>
                <a:srgbClr val="000000"/>
              </a:buClr>
            </a:pPr>
            <a:r>
              <a:rPr lang="en-US" sz="2800" dirty="0">
                <a:solidFill>
                  <a:srgbClr val="000000"/>
                </a:solidFill>
              </a:rPr>
              <a:t>Press 2 Sided/Combine</a:t>
            </a:r>
          </a:p>
          <a:p>
            <a:pPr algn="ctr">
              <a:buClr>
                <a:srgbClr val="000000"/>
              </a:buClr>
            </a:pPr>
            <a:r>
              <a:rPr lang="en-US" sz="2800" dirty="0">
                <a:solidFill>
                  <a:srgbClr val="000000"/>
                </a:solidFill>
              </a:rPr>
              <a:t>Or</a:t>
            </a:r>
          </a:p>
          <a:p>
            <a:pPr algn="ctr">
              <a:buClr>
                <a:srgbClr val="000000"/>
              </a:buClr>
            </a:pPr>
            <a:r>
              <a:rPr lang="en-US" sz="2800" dirty="0">
                <a:solidFill>
                  <a:srgbClr val="000000"/>
                </a:solidFill>
              </a:rPr>
              <a:t>Scroll Down for the Quick Buttons</a:t>
            </a:r>
          </a:p>
        </p:txBody>
      </p:sp>
      <p:sp>
        <p:nvSpPr>
          <p:cNvPr id="11" name="Rectangle 11">
            <a:extLst>
              <a:ext uri="{FF2B5EF4-FFF2-40B4-BE49-F238E27FC236}">
                <a16:creationId xmlns:a16="http://schemas.microsoft.com/office/drawing/2014/main" id="{60C55842-9698-42AC-912A-DE63C7E8FED5}"/>
              </a:ext>
            </a:extLst>
          </p:cNvPr>
          <p:cNvSpPr>
            <a:spLocks noChangeArrowheads="1"/>
          </p:cNvSpPr>
          <p:nvPr/>
        </p:nvSpPr>
        <p:spPr bwMode="auto">
          <a:xfrm>
            <a:off x="657086" y="2392209"/>
            <a:ext cx="788948" cy="433137"/>
          </a:xfrm>
          <a:prstGeom prst="rect">
            <a:avLst/>
          </a:prstGeom>
          <a:noFill/>
          <a:ln w="38100">
            <a:solidFill>
              <a:schemeClr val="accent1"/>
            </a:solidFill>
            <a:miter lim="800000"/>
            <a:headEnd/>
            <a:tailEnd/>
          </a:ln>
        </p:spPr>
        <p:txBody>
          <a:bodyPr wrap="none" anchor="ctr"/>
          <a:lstStyle/>
          <a:p>
            <a:pPr algn="ctr" eaLnBrk="0" hangingPunct="0"/>
            <a:endParaRPr lang="fr-FR" b="1">
              <a:solidFill>
                <a:srgbClr val="6D5B3B"/>
              </a:solidFill>
              <a:latin typeface="Arial Rounded MT Bold"/>
            </a:endParaRPr>
          </a:p>
        </p:txBody>
      </p:sp>
      <p:sp>
        <p:nvSpPr>
          <p:cNvPr id="12" name="Rectangle 11">
            <a:extLst>
              <a:ext uri="{FF2B5EF4-FFF2-40B4-BE49-F238E27FC236}">
                <a16:creationId xmlns:a16="http://schemas.microsoft.com/office/drawing/2014/main" id="{C76F77CB-7616-4FC5-AA57-93F0A3594E83}"/>
              </a:ext>
            </a:extLst>
          </p:cNvPr>
          <p:cNvSpPr>
            <a:spLocks noChangeArrowheads="1"/>
          </p:cNvSpPr>
          <p:nvPr/>
        </p:nvSpPr>
        <p:spPr bwMode="auto">
          <a:xfrm>
            <a:off x="593559" y="3405618"/>
            <a:ext cx="2530641" cy="348236"/>
          </a:xfrm>
          <a:prstGeom prst="rect">
            <a:avLst/>
          </a:prstGeom>
          <a:noFill/>
          <a:ln w="38100">
            <a:solidFill>
              <a:schemeClr val="accent1"/>
            </a:solidFill>
            <a:miter lim="800000"/>
            <a:headEnd/>
            <a:tailEnd/>
          </a:ln>
        </p:spPr>
        <p:txBody>
          <a:bodyPr wrap="none" anchor="ctr"/>
          <a:lstStyle/>
          <a:p>
            <a:pPr algn="ctr" eaLnBrk="0" hangingPunct="0"/>
            <a:endParaRPr lang="fr-FR" b="1">
              <a:solidFill>
                <a:srgbClr val="6D5B3B"/>
              </a:solidFill>
              <a:latin typeface="Arial Rounded MT Bold"/>
            </a:endParaRPr>
          </a:p>
        </p:txBody>
      </p:sp>
      <p:sp>
        <p:nvSpPr>
          <p:cNvPr id="13" name="Rectangle 11">
            <a:extLst>
              <a:ext uri="{FF2B5EF4-FFF2-40B4-BE49-F238E27FC236}">
                <a16:creationId xmlns:a16="http://schemas.microsoft.com/office/drawing/2014/main" id="{74805A27-86D1-4EDD-BB5E-878239710721}"/>
              </a:ext>
            </a:extLst>
          </p:cNvPr>
          <p:cNvSpPr>
            <a:spLocks noChangeArrowheads="1"/>
          </p:cNvSpPr>
          <p:nvPr/>
        </p:nvSpPr>
        <p:spPr bwMode="auto">
          <a:xfrm flipV="1">
            <a:off x="593559" y="3752287"/>
            <a:ext cx="893221" cy="409072"/>
          </a:xfrm>
          <a:prstGeom prst="rect">
            <a:avLst/>
          </a:prstGeom>
          <a:noFill/>
          <a:ln w="38100">
            <a:solidFill>
              <a:schemeClr val="accent1"/>
            </a:solidFill>
            <a:miter lim="800000"/>
            <a:headEnd/>
            <a:tailEnd/>
          </a:ln>
        </p:spPr>
        <p:txBody>
          <a:bodyPr wrap="none" anchor="ctr"/>
          <a:lstStyle/>
          <a:p>
            <a:pPr algn="ctr" eaLnBrk="0" hangingPunct="0"/>
            <a:endParaRPr lang="fr-FR" b="1">
              <a:solidFill>
                <a:srgbClr val="6D5B3B"/>
              </a:solidFill>
              <a:latin typeface="Arial Rounded MT Bold"/>
            </a:endParaRPr>
          </a:p>
        </p:txBody>
      </p:sp>
    </p:spTree>
    <p:extLst>
      <p:ext uri="{BB962C8B-B14F-4D97-AF65-F5344CB8AC3E}">
        <p14:creationId xmlns:p14="http://schemas.microsoft.com/office/powerpoint/2010/main" val="4043164391"/>
      </p:ext>
    </p:extLst>
  </p:cSld>
  <p:clrMapOvr>
    <a:masterClrMapping/>
  </p:clrMapOvr>
  <mc:AlternateContent xmlns:mc="http://schemas.openxmlformats.org/markup-compatibility/2006" xmlns:p14="http://schemas.microsoft.com/office/powerpoint/2010/main">
    <mc:Choice Requires="p14">
      <p:transition spd="slow" p14:dur="2000" advTm="7502"/>
    </mc:Choice>
    <mc:Fallback xmlns="">
      <p:transition spd="slow" advTm="7502"/>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9"/>
          <p:cNvSpPr>
            <a:spLocks noGrp="1"/>
          </p:cNvSpPr>
          <p:nvPr>
            <p:ph type="title"/>
          </p:nvPr>
        </p:nvSpPr>
        <p:spPr>
          <a:xfrm>
            <a:off x="830179" y="139144"/>
            <a:ext cx="6164981" cy="456962"/>
          </a:xfrm>
        </p:spPr>
        <p:txBody>
          <a:bodyPr/>
          <a:lstStyle/>
          <a:p>
            <a:pPr algn="l"/>
            <a:r>
              <a:rPr lang="en-US" sz="2800" dirty="0">
                <a:solidFill>
                  <a:srgbClr val="000000"/>
                </a:solidFill>
              </a:rPr>
              <a:t>Staple</a:t>
            </a:r>
            <a:r>
              <a:rPr lang="en-US" dirty="0">
                <a:solidFill>
                  <a:srgbClr val="000000"/>
                </a:solidFill>
              </a:rPr>
              <a:t> – Hole Punch</a:t>
            </a:r>
          </a:p>
        </p:txBody>
      </p:sp>
      <p:pic>
        <p:nvPicPr>
          <p:cNvPr id="6" name="Picture 5" descr="Copy1.jpg"/>
          <p:cNvPicPr>
            <a:picLocks/>
          </p:cNvPicPr>
          <p:nvPr/>
        </p:nvPicPr>
        <p:blipFill>
          <a:blip r:embed="rId2" cstate="print"/>
          <a:stretch>
            <a:fillRect/>
          </a:stretch>
        </p:blipFill>
        <p:spPr>
          <a:xfrm>
            <a:off x="365760" y="847913"/>
            <a:ext cx="3657600" cy="1828800"/>
          </a:xfrm>
          <a:prstGeom prst="rect">
            <a:avLst/>
          </a:prstGeom>
          <a:ln>
            <a:solidFill>
              <a:srgbClr val="000000"/>
            </a:solidFill>
          </a:ln>
        </p:spPr>
      </p:pic>
      <p:sp>
        <p:nvSpPr>
          <p:cNvPr id="29701" name="Rectangle 11"/>
          <p:cNvSpPr>
            <a:spLocks noChangeArrowheads="1"/>
          </p:cNvSpPr>
          <p:nvPr/>
        </p:nvSpPr>
        <p:spPr bwMode="auto">
          <a:xfrm>
            <a:off x="2213811" y="2127487"/>
            <a:ext cx="811583" cy="444263"/>
          </a:xfrm>
          <a:prstGeom prst="rect">
            <a:avLst/>
          </a:prstGeom>
          <a:noFill/>
          <a:ln w="38100">
            <a:solidFill>
              <a:schemeClr val="accent1"/>
            </a:solidFill>
            <a:miter lim="800000"/>
            <a:headEnd/>
            <a:tailEnd/>
          </a:ln>
        </p:spPr>
        <p:txBody>
          <a:bodyPr wrap="none" anchor="ctr"/>
          <a:lstStyle/>
          <a:p>
            <a:pPr algn="ctr" eaLnBrk="0" hangingPunct="0"/>
            <a:endParaRPr lang="fr-FR" b="1">
              <a:solidFill>
                <a:srgbClr val="6D5B3B"/>
              </a:solidFill>
              <a:latin typeface="Arial Rounded MT Bold"/>
            </a:endParaRPr>
          </a:p>
        </p:txBody>
      </p:sp>
      <p:sp>
        <p:nvSpPr>
          <p:cNvPr id="9" name="Content Placeholder 5"/>
          <p:cNvSpPr txBox="1">
            <a:spLocks/>
          </p:cNvSpPr>
          <p:nvPr/>
        </p:nvSpPr>
        <p:spPr bwMode="auto">
          <a:xfrm>
            <a:off x="1696915" y="3916974"/>
            <a:ext cx="5710604" cy="947011"/>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marL="257175" indent="-257175" algn="ctr" defTabSz="342900" eaLnBrk="0" hangingPunct="0">
              <a:spcBef>
                <a:spcPct val="20000"/>
              </a:spcBef>
              <a:buClr>
                <a:srgbClr val="000000"/>
              </a:buClr>
              <a:defRPr/>
            </a:pPr>
            <a:endParaRPr kumimoji="1" lang="en-US" sz="1500" b="1" dirty="0" err="1">
              <a:solidFill>
                <a:srgbClr val="000000"/>
              </a:solidFill>
              <a:latin typeface="+mn-lt"/>
              <a:ea typeface="ＭＳ Ｐゴシック" pitchFamily="34" charset="-128"/>
              <a:cs typeface="ＭＳ Ｐゴシック" charset="0"/>
            </a:endParaRPr>
          </a:p>
        </p:txBody>
      </p:sp>
      <p:pic>
        <p:nvPicPr>
          <p:cNvPr id="8" name="Picture 7" descr="Copy3.jpg">
            <a:extLst>
              <a:ext uri="{FF2B5EF4-FFF2-40B4-BE49-F238E27FC236}">
                <a16:creationId xmlns:a16="http://schemas.microsoft.com/office/drawing/2014/main" id="{7156B2C1-F284-44E6-A353-0161484DC989}"/>
              </a:ext>
            </a:extLst>
          </p:cNvPr>
          <p:cNvPicPr>
            <a:picLocks/>
          </p:cNvPicPr>
          <p:nvPr/>
        </p:nvPicPr>
        <p:blipFill>
          <a:blip r:embed="rId3" cstate="print"/>
          <a:stretch>
            <a:fillRect/>
          </a:stretch>
        </p:blipFill>
        <p:spPr>
          <a:xfrm>
            <a:off x="365760" y="2928520"/>
            <a:ext cx="3657600" cy="1828800"/>
          </a:xfrm>
          <a:prstGeom prst="rect">
            <a:avLst/>
          </a:prstGeom>
          <a:ln>
            <a:solidFill>
              <a:srgbClr val="000000"/>
            </a:solidFill>
          </a:ln>
        </p:spPr>
      </p:pic>
      <p:sp>
        <p:nvSpPr>
          <p:cNvPr id="10" name="Rectangle 11">
            <a:extLst>
              <a:ext uri="{FF2B5EF4-FFF2-40B4-BE49-F238E27FC236}">
                <a16:creationId xmlns:a16="http://schemas.microsoft.com/office/drawing/2014/main" id="{871F2E4A-08AC-458B-A62C-6A7E6DDE8576}"/>
              </a:ext>
            </a:extLst>
          </p:cNvPr>
          <p:cNvSpPr>
            <a:spLocks noChangeArrowheads="1"/>
          </p:cNvSpPr>
          <p:nvPr/>
        </p:nvSpPr>
        <p:spPr bwMode="auto">
          <a:xfrm>
            <a:off x="525379" y="3946216"/>
            <a:ext cx="2500015" cy="685942"/>
          </a:xfrm>
          <a:prstGeom prst="rect">
            <a:avLst/>
          </a:prstGeom>
          <a:noFill/>
          <a:ln w="38100">
            <a:solidFill>
              <a:schemeClr val="accent1"/>
            </a:solidFill>
            <a:miter lim="800000"/>
            <a:headEnd/>
            <a:tailEnd/>
          </a:ln>
        </p:spPr>
        <p:txBody>
          <a:bodyPr wrap="none" anchor="ctr"/>
          <a:lstStyle/>
          <a:p>
            <a:pPr algn="ctr" eaLnBrk="0" hangingPunct="0"/>
            <a:endParaRPr lang="fr-FR" b="1">
              <a:solidFill>
                <a:srgbClr val="6D5B3B"/>
              </a:solidFill>
              <a:latin typeface="Arial Rounded MT Bold"/>
            </a:endParaRPr>
          </a:p>
        </p:txBody>
      </p:sp>
      <p:sp>
        <p:nvSpPr>
          <p:cNvPr id="12" name="Rectangle 11">
            <a:extLst>
              <a:ext uri="{FF2B5EF4-FFF2-40B4-BE49-F238E27FC236}">
                <a16:creationId xmlns:a16="http://schemas.microsoft.com/office/drawing/2014/main" id="{A4F5CE99-B230-4840-9040-F2A5E66743CF}"/>
              </a:ext>
            </a:extLst>
          </p:cNvPr>
          <p:cNvSpPr/>
          <p:nvPr/>
        </p:nvSpPr>
        <p:spPr>
          <a:xfrm>
            <a:off x="4503041" y="1091539"/>
            <a:ext cx="3994483" cy="3108543"/>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p:spPr>
        <p:txBody>
          <a:bodyPr wrap="square" anchor="t" anchorCtr="0">
            <a:spAutoFit/>
          </a:bodyPr>
          <a:lstStyle/>
          <a:p>
            <a:pPr algn="ctr">
              <a:buClr>
                <a:srgbClr val="000000"/>
              </a:buClr>
            </a:pPr>
            <a:r>
              <a:rPr lang="en-US" sz="2800" dirty="0">
                <a:solidFill>
                  <a:srgbClr val="000000"/>
                </a:solidFill>
                <a:latin typeface="Arial"/>
                <a:ea typeface="ＭＳ Ｐゴシック"/>
                <a:cs typeface="Arial"/>
              </a:rPr>
              <a:t>Press </a:t>
            </a:r>
            <a:r>
              <a:rPr lang="en-US" sz="2800" b="1" dirty="0">
                <a:solidFill>
                  <a:srgbClr val="000000"/>
                </a:solidFill>
                <a:latin typeface="Arial"/>
                <a:ea typeface="ＭＳ Ｐゴシック"/>
                <a:cs typeface="Arial"/>
              </a:rPr>
              <a:t>Staple</a:t>
            </a:r>
            <a:r>
              <a:rPr lang="en-US" sz="2800" dirty="0">
                <a:solidFill>
                  <a:srgbClr val="000000"/>
                </a:solidFill>
                <a:latin typeface="Arial"/>
                <a:ea typeface="ＭＳ Ｐゴシック"/>
                <a:cs typeface="Arial"/>
              </a:rPr>
              <a:t> or </a:t>
            </a:r>
            <a:r>
              <a:rPr lang="en-US" sz="2800" b="1" dirty="0">
                <a:solidFill>
                  <a:srgbClr val="000000"/>
                </a:solidFill>
                <a:latin typeface="Arial"/>
                <a:ea typeface="ＭＳ Ｐゴシック"/>
                <a:cs typeface="Arial"/>
              </a:rPr>
              <a:t>Hole Punch</a:t>
            </a:r>
          </a:p>
          <a:p>
            <a:pPr algn="ctr">
              <a:buClr>
                <a:srgbClr val="000000"/>
              </a:buClr>
            </a:pPr>
            <a:r>
              <a:rPr lang="en-US" sz="2800" dirty="0">
                <a:solidFill>
                  <a:srgbClr val="000000"/>
                </a:solidFill>
              </a:rPr>
              <a:t>Or</a:t>
            </a:r>
          </a:p>
          <a:p>
            <a:pPr algn="ctr">
              <a:buClr>
                <a:srgbClr val="000000"/>
              </a:buClr>
            </a:pPr>
            <a:r>
              <a:rPr lang="en-US" sz="2800" dirty="0">
                <a:solidFill>
                  <a:srgbClr val="000000"/>
                </a:solidFill>
              </a:rPr>
              <a:t>Scroll Down for the Quick Buttons</a:t>
            </a:r>
          </a:p>
          <a:p>
            <a:pPr algn="ctr">
              <a:buClr>
                <a:srgbClr val="000000"/>
              </a:buClr>
            </a:pPr>
            <a:r>
              <a:rPr lang="en-US" sz="2800" dirty="0">
                <a:solidFill>
                  <a:srgbClr val="000000"/>
                </a:solidFill>
                <a:latin typeface="Arial"/>
                <a:ea typeface="ＭＳ Ｐゴシック"/>
                <a:cs typeface="Arial"/>
              </a:rPr>
              <a:t>Or </a:t>
            </a:r>
            <a:r>
              <a:rPr lang="en-US" sz="2800" b="1" dirty="0">
                <a:solidFill>
                  <a:srgbClr val="000000"/>
                </a:solidFill>
                <a:latin typeface="Arial"/>
                <a:ea typeface="ＭＳ Ｐゴシック"/>
                <a:cs typeface="Arial"/>
              </a:rPr>
              <a:t>Finishing</a:t>
            </a:r>
            <a:r>
              <a:rPr lang="en-US" sz="2800" dirty="0">
                <a:solidFill>
                  <a:srgbClr val="000000"/>
                </a:solidFill>
                <a:latin typeface="Arial"/>
                <a:ea typeface="ＭＳ Ｐゴシック"/>
                <a:cs typeface="Arial"/>
              </a:rPr>
              <a:t> for more options</a:t>
            </a:r>
            <a:endParaRPr lang="en-US" sz="2800" dirty="0">
              <a:solidFill>
                <a:srgbClr val="000000"/>
              </a:solidFill>
            </a:endParaRPr>
          </a:p>
        </p:txBody>
      </p:sp>
      <p:sp>
        <p:nvSpPr>
          <p:cNvPr id="3" name="Slide Number Placeholder 2">
            <a:extLst>
              <a:ext uri="{FF2B5EF4-FFF2-40B4-BE49-F238E27FC236}">
                <a16:creationId xmlns:a16="http://schemas.microsoft.com/office/drawing/2014/main" id="{A790B68B-CB32-4386-ABA2-BF5DEDEF00A5}"/>
              </a:ext>
            </a:extLst>
          </p:cNvPr>
          <p:cNvSpPr>
            <a:spLocks noGrp="1"/>
          </p:cNvSpPr>
          <p:nvPr>
            <p:ph type="sldNum" sz="quarter" idx="16"/>
          </p:nvPr>
        </p:nvSpPr>
        <p:spPr/>
        <p:txBody>
          <a:bodyPr/>
          <a:lstStyle/>
          <a:p>
            <a:fld id="{B18C7F2A-C7B3-D640-BAC8-F0A18513C1A4}" type="slidenum">
              <a:rPr lang="en-GB" smtClean="0"/>
              <a:pPr/>
              <a:t>43</a:t>
            </a:fld>
            <a:endParaRPr lang="en-GB"/>
          </a:p>
        </p:txBody>
      </p:sp>
    </p:spTree>
  </p:cSld>
  <p:clrMapOvr>
    <a:masterClrMapping/>
  </p:clrMapOvr>
  <mc:AlternateContent xmlns:mc="http://schemas.openxmlformats.org/markup-compatibility/2006" xmlns:p14="http://schemas.microsoft.com/office/powerpoint/2010/main">
    <mc:Choice Requires="p14">
      <p:transition spd="slow" p14:dur="2000" advTm="10963"/>
    </mc:Choice>
    <mc:Fallback xmlns="">
      <p:transition spd="slow" advTm="10963"/>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opy2.jpg"/>
          <p:cNvPicPr>
            <a:picLocks/>
          </p:cNvPicPr>
          <p:nvPr/>
        </p:nvPicPr>
        <p:blipFill>
          <a:blip r:embed="rId3" cstate="print"/>
          <a:stretch>
            <a:fillRect/>
          </a:stretch>
        </p:blipFill>
        <p:spPr>
          <a:xfrm>
            <a:off x="124020" y="847573"/>
            <a:ext cx="3657600" cy="1828800"/>
          </a:xfrm>
          <a:prstGeom prst="rect">
            <a:avLst/>
          </a:prstGeom>
          <a:ln>
            <a:solidFill>
              <a:srgbClr val="000000"/>
            </a:solidFill>
          </a:ln>
        </p:spPr>
      </p:pic>
      <p:sp>
        <p:nvSpPr>
          <p:cNvPr id="29698" name="Title 9"/>
          <p:cNvSpPr>
            <a:spLocks noGrp="1"/>
          </p:cNvSpPr>
          <p:nvPr>
            <p:ph type="title"/>
          </p:nvPr>
        </p:nvSpPr>
        <p:spPr>
          <a:xfrm>
            <a:off x="926432" y="139144"/>
            <a:ext cx="6068728" cy="456962"/>
          </a:xfrm>
        </p:spPr>
        <p:txBody>
          <a:bodyPr/>
          <a:lstStyle/>
          <a:p>
            <a:pPr algn="l"/>
            <a:r>
              <a:rPr lang="en-US" sz="2800" dirty="0">
                <a:solidFill>
                  <a:srgbClr val="000000"/>
                </a:solidFill>
              </a:rPr>
              <a:t>Original</a:t>
            </a:r>
            <a:r>
              <a:rPr lang="en-US" sz="3000" dirty="0">
                <a:solidFill>
                  <a:srgbClr val="000000"/>
                </a:solidFill>
              </a:rPr>
              <a:t> Size &amp; Original Type</a:t>
            </a:r>
          </a:p>
        </p:txBody>
      </p:sp>
      <p:sp>
        <p:nvSpPr>
          <p:cNvPr id="29701" name="Rectangle 11"/>
          <p:cNvSpPr>
            <a:spLocks noChangeArrowheads="1"/>
          </p:cNvSpPr>
          <p:nvPr/>
        </p:nvSpPr>
        <p:spPr bwMode="auto">
          <a:xfrm>
            <a:off x="1143000" y="1359568"/>
            <a:ext cx="806117" cy="446966"/>
          </a:xfrm>
          <a:prstGeom prst="rect">
            <a:avLst/>
          </a:prstGeom>
          <a:noFill/>
          <a:ln w="38100">
            <a:solidFill>
              <a:schemeClr val="accent1"/>
            </a:solidFill>
            <a:miter lim="800000"/>
            <a:headEnd/>
            <a:tailEnd/>
          </a:ln>
        </p:spPr>
        <p:txBody>
          <a:bodyPr wrap="none" anchor="ctr"/>
          <a:lstStyle/>
          <a:p>
            <a:pPr algn="ctr" eaLnBrk="0" hangingPunct="0"/>
            <a:endParaRPr lang="fr-FR" b="1">
              <a:solidFill>
                <a:srgbClr val="6D5B3B"/>
              </a:solidFill>
              <a:latin typeface="Arial Rounded MT Bold"/>
            </a:endParaRPr>
          </a:p>
        </p:txBody>
      </p:sp>
      <p:sp>
        <p:nvSpPr>
          <p:cNvPr id="9" name="Content Placeholder 5"/>
          <p:cNvSpPr txBox="1">
            <a:spLocks/>
          </p:cNvSpPr>
          <p:nvPr/>
        </p:nvSpPr>
        <p:spPr bwMode="auto">
          <a:xfrm>
            <a:off x="1696915" y="3916974"/>
            <a:ext cx="5710604" cy="947011"/>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marL="257175" indent="-257175" algn="ctr" defTabSz="342900" eaLnBrk="0" hangingPunct="0">
              <a:spcBef>
                <a:spcPct val="20000"/>
              </a:spcBef>
              <a:buClr>
                <a:srgbClr val="000000"/>
              </a:buClr>
              <a:defRPr/>
            </a:pPr>
            <a:endParaRPr kumimoji="1" lang="en-US" sz="1500" b="1" dirty="0" err="1">
              <a:solidFill>
                <a:srgbClr val="000000"/>
              </a:solidFill>
              <a:latin typeface="+mn-lt"/>
              <a:ea typeface="ＭＳ Ｐゴシック" pitchFamily="34" charset="-128"/>
              <a:cs typeface="ＭＳ Ｐゴシック" charset="0"/>
            </a:endParaRPr>
          </a:p>
        </p:txBody>
      </p:sp>
      <p:sp>
        <p:nvSpPr>
          <p:cNvPr id="8" name="Rectangle 7"/>
          <p:cNvSpPr/>
          <p:nvPr/>
        </p:nvSpPr>
        <p:spPr>
          <a:xfrm>
            <a:off x="4186648" y="782159"/>
            <a:ext cx="4767690" cy="1477328"/>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p:spPr>
        <p:txBody>
          <a:bodyPr wrap="square" anchor="t" anchorCtr="0">
            <a:spAutoFit/>
          </a:bodyPr>
          <a:lstStyle/>
          <a:p>
            <a:pPr marL="257175" indent="-257175"/>
            <a:r>
              <a:rPr lang="en-US" sz="1500" b="1" dirty="0">
                <a:solidFill>
                  <a:srgbClr val="000000"/>
                </a:solidFill>
              </a:rPr>
              <a:t>Original Size: </a:t>
            </a:r>
            <a:r>
              <a:rPr lang="en-US" sz="1500" dirty="0">
                <a:solidFill>
                  <a:srgbClr val="000000"/>
                </a:solidFill>
              </a:rPr>
              <a:t>allows you to select Mixed Sizes when your document has various page sizes in it. </a:t>
            </a:r>
          </a:p>
          <a:p>
            <a:pPr marL="257175" indent="-257175"/>
            <a:endParaRPr lang="en-US" sz="1500" dirty="0">
              <a:solidFill>
                <a:srgbClr val="000000"/>
              </a:solidFill>
            </a:endParaRPr>
          </a:p>
          <a:p>
            <a:pPr marL="257175" indent="-257175"/>
            <a:r>
              <a:rPr lang="en-US" sz="1500" b="1" dirty="0">
                <a:solidFill>
                  <a:srgbClr val="000000"/>
                </a:solidFill>
              </a:rPr>
              <a:t>Original Type: </a:t>
            </a:r>
            <a:r>
              <a:rPr lang="en-US" sz="1500" dirty="0">
                <a:solidFill>
                  <a:srgbClr val="000000"/>
                </a:solidFill>
              </a:rPr>
              <a:t>allows you to set the type of document to be copied, or choose Text, Text photo. Generation Copy, Light or Map for image repair. </a:t>
            </a:r>
          </a:p>
        </p:txBody>
      </p:sp>
      <p:sp>
        <p:nvSpPr>
          <p:cNvPr id="10" name="Rectangle 11">
            <a:extLst>
              <a:ext uri="{FF2B5EF4-FFF2-40B4-BE49-F238E27FC236}">
                <a16:creationId xmlns:a16="http://schemas.microsoft.com/office/drawing/2014/main" id="{065400EC-0ABF-428C-AAC5-428C4DE307B8}"/>
              </a:ext>
            </a:extLst>
          </p:cNvPr>
          <p:cNvSpPr>
            <a:spLocks noChangeArrowheads="1"/>
          </p:cNvSpPr>
          <p:nvPr/>
        </p:nvSpPr>
        <p:spPr bwMode="auto">
          <a:xfrm>
            <a:off x="1949117" y="1359568"/>
            <a:ext cx="806117" cy="446966"/>
          </a:xfrm>
          <a:prstGeom prst="rect">
            <a:avLst/>
          </a:prstGeom>
          <a:noFill/>
          <a:ln w="38100">
            <a:solidFill>
              <a:schemeClr val="accent1"/>
            </a:solidFill>
            <a:miter lim="800000"/>
            <a:headEnd/>
            <a:tailEnd/>
          </a:ln>
        </p:spPr>
        <p:txBody>
          <a:bodyPr wrap="none" anchor="ctr"/>
          <a:lstStyle/>
          <a:p>
            <a:pPr algn="ctr" eaLnBrk="0" hangingPunct="0"/>
            <a:endParaRPr lang="fr-FR" b="1">
              <a:solidFill>
                <a:srgbClr val="6D5B3B"/>
              </a:solidFill>
              <a:latin typeface="Arial Rounded MT Bold"/>
            </a:endParaRPr>
          </a:p>
        </p:txBody>
      </p:sp>
      <p:pic>
        <p:nvPicPr>
          <p:cNvPr id="12" name="Picture 11" descr="original type.jpg">
            <a:extLst>
              <a:ext uri="{FF2B5EF4-FFF2-40B4-BE49-F238E27FC236}">
                <a16:creationId xmlns:a16="http://schemas.microsoft.com/office/drawing/2014/main" id="{31C36A8E-8F78-4CA5-A4BB-FC17E1C49881}"/>
              </a:ext>
            </a:extLst>
          </p:cNvPr>
          <p:cNvPicPr>
            <a:picLocks/>
          </p:cNvPicPr>
          <p:nvPr/>
        </p:nvPicPr>
        <p:blipFill>
          <a:blip r:embed="rId4" cstate="print"/>
          <a:stretch>
            <a:fillRect/>
          </a:stretch>
        </p:blipFill>
        <p:spPr>
          <a:xfrm>
            <a:off x="124020" y="2888560"/>
            <a:ext cx="3657600" cy="1828800"/>
          </a:xfrm>
          <a:prstGeom prst="rect">
            <a:avLst/>
          </a:prstGeom>
          <a:ln>
            <a:solidFill>
              <a:schemeClr val="bg2">
                <a:lumMod val="50000"/>
              </a:schemeClr>
            </a:solidFill>
          </a:ln>
        </p:spPr>
      </p:pic>
      <p:sp>
        <p:nvSpPr>
          <p:cNvPr id="13" name="Rectangle 11">
            <a:extLst>
              <a:ext uri="{FF2B5EF4-FFF2-40B4-BE49-F238E27FC236}">
                <a16:creationId xmlns:a16="http://schemas.microsoft.com/office/drawing/2014/main" id="{2D112968-51A9-47A6-B24B-8D936781AE8D}"/>
              </a:ext>
            </a:extLst>
          </p:cNvPr>
          <p:cNvSpPr>
            <a:spLocks noChangeArrowheads="1"/>
          </p:cNvSpPr>
          <p:nvPr/>
        </p:nvSpPr>
        <p:spPr bwMode="auto">
          <a:xfrm>
            <a:off x="245443" y="3609474"/>
            <a:ext cx="2509791" cy="878306"/>
          </a:xfrm>
          <a:prstGeom prst="rect">
            <a:avLst/>
          </a:prstGeom>
          <a:noFill/>
          <a:ln w="38100">
            <a:solidFill>
              <a:schemeClr val="accent1"/>
            </a:solidFill>
            <a:miter lim="800000"/>
            <a:headEnd/>
            <a:tailEnd/>
          </a:ln>
        </p:spPr>
        <p:txBody>
          <a:bodyPr wrap="none" anchor="ctr"/>
          <a:lstStyle/>
          <a:p>
            <a:pPr algn="ctr" eaLnBrk="0" hangingPunct="0"/>
            <a:endParaRPr lang="fr-FR" b="1">
              <a:solidFill>
                <a:srgbClr val="6D5B3B"/>
              </a:solidFill>
              <a:latin typeface="Arial Rounded MT Bold"/>
            </a:endParaRPr>
          </a:p>
        </p:txBody>
      </p:sp>
      <p:sp>
        <p:nvSpPr>
          <p:cNvPr id="14" name="Rectangle 13">
            <a:extLst>
              <a:ext uri="{FF2B5EF4-FFF2-40B4-BE49-F238E27FC236}">
                <a16:creationId xmlns:a16="http://schemas.microsoft.com/office/drawing/2014/main" id="{C9347B7E-85CB-4DD3-9BB5-11D150AD167F}"/>
              </a:ext>
            </a:extLst>
          </p:cNvPr>
          <p:cNvSpPr/>
          <p:nvPr/>
        </p:nvSpPr>
        <p:spPr>
          <a:xfrm>
            <a:off x="4206705" y="2541018"/>
            <a:ext cx="4767691" cy="2031325"/>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p:spPr>
        <p:txBody>
          <a:bodyPr wrap="square" anchor="t" anchorCtr="0">
            <a:spAutoFit/>
          </a:bodyPr>
          <a:lstStyle/>
          <a:p>
            <a:pPr marL="257175" indent="-257175"/>
            <a:r>
              <a:rPr lang="en-US" b="1" dirty="0">
                <a:solidFill>
                  <a:srgbClr val="000000"/>
                </a:solidFill>
              </a:rPr>
              <a:t>Generation Copy – </a:t>
            </a:r>
            <a:r>
              <a:rPr lang="en-US" dirty="0">
                <a:solidFill>
                  <a:srgbClr val="000000"/>
                </a:solidFill>
              </a:rPr>
              <a:t>For originals that have been copied repeatedly. Will lighten the text and straighten out lettering.</a:t>
            </a:r>
          </a:p>
          <a:p>
            <a:pPr marL="257175" indent="-257175"/>
            <a:r>
              <a:rPr lang="en-US" b="1" dirty="0">
                <a:solidFill>
                  <a:srgbClr val="000000"/>
                </a:solidFill>
              </a:rPr>
              <a:t>Light –</a:t>
            </a:r>
            <a:r>
              <a:rPr lang="en-US" dirty="0">
                <a:solidFill>
                  <a:srgbClr val="000000"/>
                </a:solidFill>
              </a:rPr>
              <a:t> For originals containing light text. Will darken lighter text on a page only.</a:t>
            </a:r>
          </a:p>
          <a:p>
            <a:pPr marL="257175" indent="-257175"/>
            <a:r>
              <a:rPr lang="en-US" b="1" dirty="0">
                <a:solidFill>
                  <a:srgbClr val="000000"/>
                </a:solidFill>
              </a:rPr>
              <a:t>Map –</a:t>
            </a:r>
            <a:r>
              <a:rPr lang="en-US" dirty="0">
                <a:solidFill>
                  <a:srgbClr val="000000"/>
                </a:solidFill>
              </a:rPr>
              <a:t> For originals containing maps. Will darken faint lines on maps or drawings.</a:t>
            </a:r>
          </a:p>
        </p:txBody>
      </p:sp>
      <p:sp>
        <p:nvSpPr>
          <p:cNvPr id="3" name="Slide Number Placeholder 2">
            <a:extLst>
              <a:ext uri="{FF2B5EF4-FFF2-40B4-BE49-F238E27FC236}">
                <a16:creationId xmlns:a16="http://schemas.microsoft.com/office/drawing/2014/main" id="{039E5AB3-891A-4745-B70B-71600702094C}"/>
              </a:ext>
            </a:extLst>
          </p:cNvPr>
          <p:cNvSpPr>
            <a:spLocks noGrp="1"/>
          </p:cNvSpPr>
          <p:nvPr>
            <p:ph type="sldNum" sz="quarter" idx="16"/>
          </p:nvPr>
        </p:nvSpPr>
        <p:spPr/>
        <p:txBody>
          <a:bodyPr/>
          <a:lstStyle/>
          <a:p>
            <a:fld id="{B18C7F2A-C7B3-D640-BAC8-F0A18513C1A4}" type="slidenum">
              <a:rPr lang="en-GB" smtClean="0"/>
              <a:pPr/>
              <a:t>44</a:t>
            </a:fld>
            <a:endParaRPr lang="en-GB"/>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3015"/>
    </mc:Choice>
    <mc:Fallback xmlns="">
      <p:transition spd="slow" advTm="23015"/>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9"/>
          <p:cNvSpPr>
            <a:spLocks noGrp="1"/>
          </p:cNvSpPr>
          <p:nvPr>
            <p:ph type="title"/>
          </p:nvPr>
        </p:nvSpPr>
        <p:spPr>
          <a:xfrm>
            <a:off x="871087" y="136169"/>
            <a:ext cx="5943600" cy="456962"/>
          </a:xfrm>
        </p:spPr>
        <p:txBody>
          <a:bodyPr/>
          <a:lstStyle/>
          <a:p>
            <a:r>
              <a:rPr lang="en-US" sz="2800" dirty="0">
                <a:solidFill>
                  <a:srgbClr val="000000"/>
                </a:solidFill>
              </a:rPr>
              <a:t>Create Margin</a:t>
            </a:r>
          </a:p>
        </p:txBody>
      </p:sp>
      <p:sp>
        <p:nvSpPr>
          <p:cNvPr id="9" name="Content Placeholder 5"/>
          <p:cNvSpPr txBox="1">
            <a:spLocks/>
          </p:cNvSpPr>
          <p:nvPr/>
        </p:nvSpPr>
        <p:spPr bwMode="auto">
          <a:xfrm>
            <a:off x="1696915" y="3916974"/>
            <a:ext cx="5710604" cy="947011"/>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marL="257175" indent="-257175" algn="ctr" defTabSz="342900" eaLnBrk="0" hangingPunct="0">
              <a:spcBef>
                <a:spcPct val="20000"/>
              </a:spcBef>
              <a:buClr>
                <a:srgbClr val="000000"/>
              </a:buClr>
              <a:defRPr/>
            </a:pPr>
            <a:endParaRPr kumimoji="1" lang="en-US" sz="1500" b="1" dirty="0" err="1">
              <a:solidFill>
                <a:srgbClr val="000000"/>
              </a:solidFill>
              <a:latin typeface="+mn-lt"/>
              <a:ea typeface="ＭＳ Ｐゴシック" pitchFamily="34" charset="-128"/>
              <a:cs typeface="ＭＳ Ｐゴシック" charset="0"/>
            </a:endParaRPr>
          </a:p>
        </p:txBody>
      </p:sp>
      <p:pic>
        <p:nvPicPr>
          <p:cNvPr id="8" name="Picture 7" descr="Copy3.jpg"/>
          <p:cNvPicPr>
            <a:picLocks/>
          </p:cNvPicPr>
          <p:nvPr/>
        </p:nvPicPr>
        <p:blipFill>
          <a:blip r:embed="rId2" cstate="print"/>
          <a:stretch>
            <a:fillRect/>
          </a:stretch>
        </p:blipFill>
        <p:spPr>
          <a:xfrm>
            <a:off x="228286" y="1105926"/>
            <a:ext cx="4572000" cy="2743200"/>
          </a:xfrm>
          <a:prstGeom prst="rect">
            <a:avLst/>
          </a:prstGeom>
          <a:ln>
            <a:solidFill>
              <a:srgbClr val="000000"/>
            </a:solidFill>
          </a:ln>
        </p:spPr>
      </p:pic>
      <p:sp>
        <p:nvSpPr>
          <p:cNvPr id="29701" name="Rectangle 11"/>
          <p:cNvSpPr>
            <a:spLocks noChangeArrowheads="1"/>
          </p:cNvSpPr>
          <p:nvPr/>
        </p:nvSpPr>
        <p:spPr bwMode="auto">
          <a:xfrm>
            <a:off x="1472055" y="2131516"/>
            <a:ext cx="1042545" cy="521877"/>
          </a:xfrm>
          <a:prstGeom prst="rect">
            <a:avLst/>
          </a:prstGeom>
          <a:noFill/>
          <a:ln w="38100">
            <a:solidFill>
              <a:schemeClr val="accent1"/>
            </a:solidFill>
            <a:miter lim="800000"/>
            <a:headEnd/>
            <a:tailEnd/>
          </a:ln>
        </p:spPr>
        <p:txBody>
          <a:bodyPr wrap="none" anchor="ctr"/>
          <a:lstStyle/>
          <a:p>
            <a:pPr algn="ctr" eaLnBrk="0" hangingPunct="0"/>
            <a:endParaRPr lang="fr-FR" b="1">
              <a:solidFill>
                <a:srgbClr val="6D5B3B"/>
              </a:solidFill>
              <a:latin typeface="Arial Rounded MT Bold"/>
            </a:endParaRPr>
          </a:p>
        </p:txBody>
      </p:sp>
      <p:sp>
        <p:nvSpPr>
          <p:cNvPr id="7" name="Rectangle 6"/>
          <p:cNvSpPr/>
          <p:nvPr/>
        </p:nvSpPr>
        <p:spPr>
          <a:xfrm>
            <a:off x="5305926" y="1611801"/>
            <a:ext cx="3513222" cy="2169825"/>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p:spPr>
        <p:txBody>
          <a:bodyPr wrap="square" anchor="t" anchorCtr="0">
            <a:spAutoFit/>
          </a:bodyPr>
          <a:lstStyle/>
          <a:p>
            <a:pPr marL="257175" indent="-257175"/>
            <a:r>
              <a:rPr lang="en-US" sz="2000" b="1" dirty="0">
                <a:solidFill>
                  <a:srgbClr val="000000"/>
                </a:solidFill>
              </a:rPr>
              <a:t>Create margin: </a:t>
            </a:r>
            <a:r>
              <a:rPr lang="en-US" sz="2000" dirty="0">
                <a:solidFill>
                  <a:srgbClr val="000000"/>
                </a:solidFill>
              </a:rPr>
              <a:t>allows you to shift wide image on document to allow for hole punching without losing important information of the document</a:t>
            </a:r>
            <a:endParaRPr kumimoji="1" lang="en-US" sz="1500" dirty="0">
              <a:solidFill>
                <a:srgbClr val="000000"/>
              </a:solidFill>
              <a:ea typeface="ＭＳ Ｐゴシック" pitchFamily="34" charset="-128"/>
              <a:cs typeface="ＭＳ Ｐゴシック" charset="0"/>
            </a:endParaRPr>
          </a:p>
          <a:p>
            <a:pPr marL="257175" indent="-257175"/>
            <a:endParaRPr kumimoji="1" lang="fr-CA" sz="1500" dirty="0">
              <a:solidFill>
                <a:srgbClr val="000000"/>
              </a:solidFill>
              <a:ea typeface="ＭＳ Ｐゴシック" pitchFamily="34" charset="-128"/>
              <a:cs typeface="ＭＳ Ｐゴシック" charset="0"/>
            </a:endParaRPr>
          </a:p>
        </p:txBody>
      </p:sp>
      <p:sp>
        <p:nvSpPr>
          <p:cNvPr id="2" name="Slide Number Placeholder 1">
            <a:extLst>
              <a:ext uri="{FF2B5EF4-FFF2-40B4-BE49-F238E27FC236}">
                <a16:creationId xmlns:a16="http://schemas.microsoft.com/office/drawing/2014/main" id="{90789988-1994-448E-84BA-E3C93511A520}"/>
              </a:ext>
            </a:extLst>
          </p:cNvPr>
          <p:cNvSpPr>
            <a:spLocks noGrp="1"/>
          </p:cNvSpPr>
          <p:nvPr>
            <p:ph type="sldNum" sz="quarter" idx="16"/>
          </p:nvPr>
        </p:nvSpPr>
        <p:spPr/>
        <p:txBody>
          <a:bodyPr/>
          <a:lstStyle/>
          <a:p>
            <a:fld id="{B18C7F2A-C7B3-D640-BAC8-F0A18513C1A4}" type="slidenum">
              <a:rPr lang="en-GB" smtClean="0"/>
              <a:pPr/>
              <a:t>45</a:t>
            </a:fld>
            <a:endParaRPr lang="en-GB"/>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9"/>
          <p:cNvSpPr>
            <a:spLocks noGrp="1"/>
          </p:cNvSpPr>
          <p:nvPr>
            <p:ph type="title"/>
          </p:nvPr>
        </p:nvSpPr>
        <p:spPr>
          <a:xfrm>
            <a:off x="770562" y="139144"/>
            <a:ext cx="6811766" cy="456962"/>
          </a:xfrm>
        </p:spPr>
        <p:txBody>
          <a:bodyPr/>
          <a:lstStyle/>
          <a:p>
            <a:pPr algn="l"/>
            <a:r>
              <a:rPr lang="en-US" sz="2000" dirty="0">
                <a:solidFill>
                  <a:srgbClr val="000000"/>
                </a:solidFill>
              </a:rPr>
              <a:t>Quick Buttons: 2 sided -  Staples - Hole Punch options</a:t>
            </a:r>
          </a:p>
        </p:txBody>
      </p:sp>
      <p:sp>
        <p:nvSpPr>
          <p:cNvPr id="9" name="Content Placeholder 5"/>
          <p:cNvSpPr txBox="1">
            <a:spLocks/>
          </p:cNvSpPr>
          <p:nvPr/>
        </p:nvSpPr>
        <p:spPr bwMode="auto">
          <a:xfrm>
            <a:off x="1696915" y="3916974"/>
            <a:ext cx="5710604" cy="947011"/>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marL="257175" indent="-257175" algn="ctr" defTabSz="342900" eaLnBrk="0" hangingPunct="0">
              <a:spcBef>
                <a:spcPct val="20000"/>
              </a:spcBef>
              <a:buClr>
                <a:srgbClr val="000000"/>
              </a:buClr>
              <a:defRPr/>
            </a:pPr>
            <a:endParaRPr kumimoji="1" lang="en-US" sz="1500" b="1" dirty="0" err="1">
              <a:solidFill>
                <a:srgbClr val="000000"/>
              </a:solidFill>
              <a:latin typeface="+mn-lt"/>
              <a:ea typeface="ＭＳ Ｐゴシック" pitchFamily="34" charset="-128"/>
              <a:cs typeface="ＭＳ Ｐゴシック" charset="0"/>
            </a:endParaRPr>
          </a:p>
        </p:txBody>
      </p:sp>
      <p:pic>
        <p:nvPicPr>
          <p:cNvPr id="8" name="Picture 7" descr="Copy3.jpg"/>
          <p:cNvPicPr>
            <a:picLocks/>
          </p:cNvPicPr>
          <p:nvPr/>
        </p:nvPicPr>
        <p:blipFill>
          <a:blip r:embed="rId2" cstate="print"/>
          <a:stretch>
            <a:fillRect/>
          </a:stretch>
        </p:blipFill>
        <p:spPr>
          <a:xfrm>
            <a:off x="189036" y="1160586"/>
            <a:ext cx="4572000" cy="2743200"/>
          </a:xfrm>
          <a:prstGeom prst="rect">
            <a:avLst/>
          </a:prstGeom>
          <a:ln>
            <a:solidFill>
              <a:srgbClr val="000000"/>
            </a:solidFill>
          </a:ln>
        </p:spPr>
      </p:pic>
      <p:sp>
        <p:nvSpPr>
          <p:cNvPr id="29701" name="Rectangle 11"/>
          <p:cNvSpPr>
            <a:spLocks noChangeArrowheads="1"/>
          </p:cNvSpPr>
          <p:nvPr/>
        </p:nvSpPr>
        <p:spPr bwMode="auto">
          <a:xfrm>
            <a:off x="369870" y="1643865"/>
            <a:ext cx="3192074" cy="2090644"/>
          </a:xfrm>
          <a:prstGeom prst="rect">
            <a:avLst/>
          </a:prstGeom>
          <a:noFill/>
          <a:ln w="38100">
            <a:solidFill>
              <a:schemeClr val="accent1"/>
            </a:solidFill>
            <a:miter lim="800000"/>
            <a:headEnd/>
            <a:tailEnd/>
          </a:ln>
        </p:spPr>
        <p:txBody>
          <a:bodyPr wrap="none" anchor="ctr"/>
          <a:lstStyle/>
          <a:p>
            <a:pPr algn="ctr" eaLnBrk="0" hangingPunct="0"/>
            <a:endParaRPr lang="fr-FR" b="1">
              <a:solidFill>
                <a:srgbClr val="6D5B3B"/>
              </a:solidFill>
              <a:latin typeface="Arial Rounded MT Bold"/>
            </a:endParaRPr>
          </a:p>
        </p:txBody>
      </p:sp>
      <p:sp>
        <p:nvSpPr>
          <p:cNvPr id="7" name="Rectangle 6"/>
          <p:cNvSpPr/>
          <p:nvPr/>
        </p:nvSpPr>
        <p:spPr>
          <a:xfrm>
            <a:off x="4849402" y="1160586"/>
            <a:ext cx="4238211" cy="2308324"/>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p:spPr>
        <p:txBody>
          <a:bodyPr wrap="square" anchor="t" anchorCtr="0">
            <a:spAutoFit/>
          </a:bodyPr>
          <a:lstStyle/>
          <a:p>
            <a:pPr marL="257175" indent="-257175" algn="ctr"/>
            <a:r>
              <a:rPr lang="en-US" sz="2400" b="1" dirty="0">
                <a:solidFill>
                  <a:srgbClr val="000000"/>
                </a:solidFill>
              </a:rPr>
              <a:t>Scroll down </a:t>
            </a:r>
          </a:p>
          <a:p>
            <a:r>
              <a:rPr lang="en-US" sz="2400" dirty="0">
                <a:solidFill>
                  <a:srgbClr val="000000"/>
                </a:solidFill>
              </a:rPr>
              <a:t>2 Sided quick buttons</a:t>
            </a:r>
          </a:p>
          <a:p>
            <a:pPr marL="342900" indent="-342900">
              <a:buFontTx/>
              <a:buChar char="-"/>
            </a:pPr>
            <a:endParaRPr lang="en-US" sz="2400" dirty="0">
              <a:solidFill>
                <a:srgbClr val="000000"/>
              </a:solidFill>
            </a:endParaRPr>
          </a:p>
          <a:p>
            <a:r>
              <a:rPr lang="en-US" sz="2400" dirty="0">
                <a:solidFill>
                  <a:srgbClr val="000000"/>
                </a:solidFill>
              </a:rPr>
              <a:t>Stapling - 4 quick buttons</a:t>
            </a:r>
          </a:p>
          <a:p>
            <a:endParaRPr lang="en-US" sz="2400" dirty="0">
              <a:solidFill>
                <a:srgbClr val="000000"/>
              </a:solidFill>
            </a:endParaRPr>
          </a:p>
          <a:p>
            <a:r>
              <a:rPr lang="en-US" sz="2400" dirty="0">
                <a:solidFill>
                  <a:srgbClr val="000000"/>
                </a:solidFill>
              </a:rPr>
              <a:t>Hole Punch - 2 quick buttons</a:t>
            </a:r>
          </a:p>
        </p:txBody>
      </p:sp>
      <p:sp>
        <p:nvSpPr>
          <p:cNvPr id="2" name="Slide Number Placeholder 1">
            <a:extLst>
              <a:ext uri="{FF2B5EF4-FFF2-40B4-BE49-F238E27FC236}">
                <a16:creationId xmlns:a16="http://schemas.microsoft.com/office/drawing/2014/main" id="{1B41F029-C800-4587-834C-8CCC5E53F674}"/>
              </a:ext>
            </a:extLst>
          </p:cNvPr>
          <p:cNvSpPr>
            <a:spLocks noGrp="1"/>
          </p:cNvSpPr>
          <p:nvPr>
            <p:ph type="sldNum" sz="quarter" idx="16"/>
          </p:nvPr>
        </p:nvSpPr>
        <p:spPr/>
        <p:txBody>
          <a:bodyPr/>
          <a:lstStyle/>
          <a:p>
            <a:fld id="{B18C7F2A-C7B3-D640-BAC8-F0A18513C1A4}" type="slidenum">
              <a:rPr lang="en-GB" smtClean="0"/>
              <a:pPr/>
              <a:t>46</a:t>
            </a:fld>
            <a:endParaRPr lang="en-GB"/>
          </a:p>
        </p:txBody>
      </p:sp>
    </p:spTree>
  </p:cSld>
  <p:clrMapOvr>
    <a:masterClrMapping/>
  </p:clrMapOvr>
  <mc:AlternateContent xmlns:mc="http://schemas.openxmlformats.org/markup-compatibility/2006" xmlns:p14="http://schemas.microsoft.com/office/powerpoint/2010/main">
    <mc:Choice Requires="p14">
      <p:transition spd="slow" p14:dur="2000" advTm="6714"/>
    </mc:Choice>
    <mc:Fallback xmlns="">
      <p:transition spd="slow" advTm="6714"/>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1A16A0EA-5506-4EFF-82A6-9FF69F39ADC5}"/>
              </a:ext>
            </a:extLst>
          </p:cNvPr>
          <p:cNvSpPr txBox="1">
            <a:spLocks/>
          </p:cNvSpPr>
          <p:nvPr/>
        </p:nvSpPr>
        <p:spPr>
          <a:xfrm>
            <a:off x="457201" y="314470"/>
            <a:ext cx="2456120" cy="2257280"/>
          </a:xfrm>
          <a:prstGeom prst="rect">
            <a:avLst/>
          </a:prstGeom>
        </p:spPr>
        <p:txBody>
          <a:bodyPr anchor="ctr"/>
          <a:lstStyle>
            <a:lvl1pPr marL="342900" indent="-342900" algn="l" defTabSz="457200" rtl="0" eaLnBrk="0" fontAlgn="base" hangingPunct="0">
              <a:spcBef>
                <a:spcPct val="20000"/>
              </a:spcBef>
              <a:spcAft>
                <a:spcPct val="0"/>
              </a:spcAft>
              <a:buFont typeface="Arial" charset="0"/>
              <a:buChar char="•"/>
              <a:defRPr kumimoji="1" sz="3200" kern="1200">
                <a:solidFill>
                  <a:srgbClr val="FFFFFF"/>
                </a:solidFill>
                <a:latin typeface="+mn-lt"/>
                <a:ea typeface="ＭＳ Ｐゴシック"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kumimoji="1" sz="2800" kern="1200">
                <a:solidFill>
                  <a:srgbClr val="FFFFFF"/>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charset="0"/>
              <a:buChar char="•"/>
              <a:defRPr kumimoji="1" sz="2400" kern="1200">
                <a:solidFill>
                  <a:srgbClr val="FFFFFF"/>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charset="0"/>
              <a:buChar char="–"/>
              <a:defRPr kumimoji="1" sz="2000" kern="1200">
                <a:solidFill>
                  <a:srgbClr val="FFFFFF"/>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charset="0"/>
              <a:buChar char="»"/>
              <a:defRPr kumimoji="1" sz="2000" kern="1200">
                <a:solidFill>
                  <a:srgbClr val="FFFFFF"/>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en-GB" b="1" dirty="0">
                <a:latin typeface="Arial Narrow" pitchFamily="34" charset="0"/>
              </a:rPr>
              <a:t>Status-Misfeeds-Maintenance-Supplies -</a:t>
            </a:r>
          </a:p>
        </p:txBody>
      </p:sp>
      <p:pic>
        <p:nvPicPr>
          <p:cNvPr id="3" name="Picture Placeholder 6" descr="99797580.jpg">
            <a:extLst>
              <a:ext uri="{FF2B5EF4-FFF2-40B4-BE49-F238E27FC236}">
                <a16:creationId xmlns:a16="http://schemas.microsoft.com/office/drawing/2014/main" id="{54BEC012-1BDD-48F8-97DB-B240C2136336}"/>
              </a:ext>
            </a:extLst>
          </p:cNvPr>
          <p:cNvPicPr>
            <a:picLocks/>
          </p:cNvPicPr>
          <p:nvPr/>
        </p:nvPicPr>
        <p:blipFill>
          <a:blip r:embed="rId3" cstate="print"/>
          <a:srcRect l="16470" r="16470"/>
          <a:stretch>
            <a:fillRect/>
          </a:stretch>
        </p:blipFill>
        <p:spPr>
          <a:xfrm>
            <a:off x="4343399" y="1278429"/>
            <a:ext cx="3657600" cy="3657600"/>
          </a:xfrm>
          <a:prstGeom prst="roundRect">
            <a:avLst>
              <a:gd name="adj" fmla="val 3978"/>
            </a:avLst>
          </a:prstGeom>
        </p:spPr>
      </p:pic>
    </p:spTree>
    <p:extLst>
      <p:ext uri="{BB962C8B-B14F-4D97-AF65-F5344CB8AC3E}">
        <p14:creationId xmlns:p14="http://schemas.microsoft.com/office/powerpoint/2010/main" val="41951781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5EB4F4D-D897-4C4D-87EE-686370AD8B50}"/>
              </a:ext>
            </a:extLst>
          </p:cNvPr>
          <p:cNvPicPr/>
          <p:nvPr/>
        </p:nvPicPr>
        <p:blipFill>
          <a:blip r:embed="rId2"/>
          <a:stretch>
            <a:fillRect/>
          </a:stretch>
        </p:blipFill>
        <p:spPr>
          <a:xfrm>
            <a:off x="1489573" y="820724"/>
            <a:ext cx="5842379" cy="3428255"/>
          </a:xfrm>
          <a:prstGeom prst="rect">
            <a:avLst/>
          </a:prstGeom>
        </p:spPr>
      </p:pic>
      <p:sp>
        <p:nvSpPr>
          <p:cNvPr id="10" name="Rectangle 9"/>
          <p:cNvSpPr/>
          <p:nvPr/>
        </p:nvSpPr>
        <p:spPr>
          <a:xfrm>
            <a:off x="1792113" y="4368044"/>
            <a:ext cx="5539839" cy="553998"/>
          </a:xfrm>
          <a:prstGeom prst="rect">
            <a:avLst/>
          </a:pr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6200000" scaled="1"/>
            <a:tileRect/>
          </a:gradFill>
        </p:spPr>
        <p:txBody>
          <a:bodyPr wrap="square" anchor="t" anchorCtr="0">
            <a:spAutoFit/>
          </a:bodyPr>
          <a:lstStyle/>
          <a:p>
            <a:pPr>
              <a:buClr>
                <a:srgbClr val="000000"/>
              </a:buClr>
            </a:pPr>
            <a:r>
              <a:rPr kumimoji="1" lang="en-US" sz="1500" dirty="0">
                <a:solidFill>
                  <a:srgbClr val="C00000"/>
                </a:solidFill>
                <a:cs typeface="ＭＳ Ｐゴシック" charset="0"/>
              </a:rPr>
              <a:t>The </a:t>
            </a:r>
            <a:r>
              <a:rPr kumimoji="1" lang="en-US" sz="1500" b="1" dirty="0">
                <a:solidFill>
                  <a:srgbClr val="C00000"/>
                </a:solidFill>
                <a:cs typeface="ＭＳ Ｐゴシック" charset="0"/>
              </a:rPr>
              <a:t>Check Status</a:t>
            </a:r>
            <a:r>
              <a:rPr kumimoji="1" lang="en-US" sz="1500" dirty="0">
                <a:solidFill>
                  <a:srgbClr val="C00000"/>
                </a:solidFill>
                <a:cs typeface="ＭＳ Ｐゴシック" charset="0"/>
              </a:rPr>
              <a:t> light will come on in red if there is a paper </a:t>
            </a:r>
            <a:r>
              <a:rPr kumimoji="1" lang="en-US" sz="1500" dirty="0" err="1">
                <a:solidFill>
                  <a:srgbClr val="C00000"/>
                </a:solidFill>
                <a:cs typeface="ＭＳ Ｐゴシック" charset="0"/>
              </a:rPr>
              <a:t>misfeed</a:t>
            </a:r>
            <a:r>
              <a:rPr kumimoji="1" lang="en-US" sz="1500" dirty="0">
                <a:solidFill>
                  <a:srgbClr val="C00000"/>
                </a:solidFill>
                <a:cs typeface="ＭＳ Ｐゴシック" charset="0"/>
              </a:rPr>
              <a:t> or if there is something else going on with the device.</a:t>
            </a:r>
          </a:p>
        </p:txBody>
      </p:sp>
      <p:sp>
        <p:nvSpPr>
          <p:cNvPr id="11" name="Titre 3"/>
          <p:cNvSpPr txBox="1">
            <a:spLocks/>
          </p:cNvSpPr>
          <p:nvPr/>
        </p:nvSpPr>
        <p:spPr>
          <a:xfrm>
            <a:off x="988194" y="99682"/>
            <a:ext cx="4644516" cy="622102"/>
          </a:xfrm>
          <a:prstGeom prst="rect">
            <a:avLst/>
          </a:prstGeom>
        </p:spPr>
        <p:txBody>
          <a:bodyPr/>
          <a:lstStyle/>
          <a:p>
            <a:pPr defTabSz="342892" eaLnBrk="0" hangingPunct="0">
              <a:defRPr/>
            </a:pPr>
            <a:r>
              <a:rPr kumimoji="1" lang="fr-CA" sz="3000" b="1" dirty="0">
                <a:solidFill>
                  <a:srgbClr val="000000"/>
                </a:solidFill>
                <a:latin typeface="+mj-lt"/>
                <a:ea typeface="+mj-ea"/>
                <a:cs typeface="ＭＳ Ｐゴシック" charset="0"/>
              </a:rPr>
              <a:t>Check </a:t>
            </a:r>
            <a:r>
              <a:rPr kumimoji="1" lang="fr-CA" sz="3000" b="1" dirty="0" err="1">
                <a:solidFill>
                  <a:srgbClr val="000000"/>
                </a:solidFill>
                <a:latin typeface="+mj-lt"/>
                <a:ea typeface="+mj-ea"/>
                <a:cs typeface="ＭＳ Ｐゴシック" charset="0"/>
              </a:rPr>
              <a:t>Status</a:t>
            </a:r>
            <a:endParaRPr kumimoji="1" lang="fr-CA" sz="3000" b="1" dirty="0">
              <a:solidFill>
                <a:srgbClr val="000000"/>
              </a:solidFill>
              <a:latin typeface="+mj-lt"/>
              <a:ea typeface="+mj-ea"/>
              <a:cs typeface="ＭＳ Ｐゴシック" charset="0"/>
            </a:endParaRPr>
          </a:p>
        </p:txBody>
      </p:sp>
      <p:grpSp>
        <p:nvGrpSpPr>
          <p:cNvPr id="8" name="Group 255">
            <a:extLst>
              <a:ext uri="{FF2B5EF4-FFF2-40B4-BE49-F238E27FC236}">
                <a16:creationId xmlns:a16="http://schemas.microsoft.com/office/drawing/2014/main" id="{2F9A19BC-28A9-4DC9-A56E-71D24E985676}"/>
              </a:ext>
            </a:extLst>
          </p:cNvPr>
          <p:cNvGrpSpPr>
            <a:grpSpLocks/>
          </p:cNvGrpSpPr>
          <p:nvPr/>
        </p:nvGrpSpPr>
        <p:grpSpPr bwMode="auto">
          <a:xfrm>
            <a:off x="8085372" y="2224087"/>
            <a:ext cx="379810" cy="347663"/>
            <a:chOff x="8622192" y="4256252"/>
            <a:chExt cx="507606" cy="463689"/>
          </a:xfrm>
        </p:grpSpPr>
        <p:sp>
          <p:nvSpPr>
            <p:cNvPr id="9" name="Rounded Rectangle 256">
              <a:hlinkClick r:id="rId3" action="ppaction://hlinksldjump" highlightClick="1"/>
              <a:extLst>
                <a:ext uri="{FF2B5EF4-FFF2-40B4-BE49-F238E27FC236}">
                  <a16:creationId xmlns:a16="http://schemas.microsoft.com/office/drawing/2014/main" id="{D166B4C3-5B98-4987-893F-3A0E78814C34}"/>
                </a:ext>
              </a:extLst>
            </p:cNvPr>
            <p:cNvSpPr/>
            <p:nvPr/>
          </p:nvSpPr>
          <p:spPr bwMode="auto">
            <a:xfrm>
              <a:off x="8622192" y="4265780"/>
              <a:ext cx="453504" cy="454161"/>
            </a:xfrm>
            <a:prstGeom prst="roundRect">
              <a:avLst>
                <a:gd name="adj" fmla="val 7935"/>
              </a:avLst>
            </a:prstGeom>
            <a:solidFill>
              <a:schemeClr val="accent5"/>
            </a:solidFill>
            <a:ln>
              <a:noFill/>
            </a:ln>
          </p:spPr>
          <p:txBody>
            <a:bodyPr/>
            <a:lstStyle/>
            <a:p>
              <a:pPr>
                <a:defRPr/>
              </a:pPr>
              <a:endParaRPr lang="en-GB">
                <a:solidFill>
                  <a:srgbClr val="000000"/>
                </a:solidFill>
                <a:cs typeface="Arial" charset="0"/>
              </a:endParaRPr>
            </a:p>
          </p:txBody>
        </p:sp>
        <p:sp>
          <p:nvSpPr>
            <p:cNvPr id="12" name="Freeform 14">
              <a:extLst>
                <a:ext uri="{FF2B5EF4-FFF2-40B4-BE49-F238E27FC236}">
                  <a16:creationId xmlns:a16="http://schemas.microsoft.com/office/drawing/2014/main" id="{BBE7291E-E51B-4500-8815-4CDE041EEC70}"/>
                </a:ext>
              </a:extLst>
            </p:cNvPr>
            <p:cNvSpPr>
              <a:spLocks/>
            </p:cNvSpPr>
            <p:nvPr/>
          </p:nvSpPr>
          <p:spPr bwMode="auto">
            <a:xfrm>
              <a:off x="8680158" y="4256252"/>
              <a:ext cx="449640" cy="427897"/>
            </a:xfrm>
            <a:custGeom>
              <a:avLst/>
              <a:gdLst>
                <a:gd name="T0" fmla="*/ 2147483647 w 1284"/>
                <a:gd name="T1" fmla="*/ 2147483647 h 1222"/>
                <a:gd name="T2" fmla="*/ 2147483647 w 1284"/>
                <a:gd name="T3" fmla="*/ 2147483647 h 1222"/>
                <a:gd name="T4" fmla="*/ 2147483647 w 1284"/>
                <a:gd name="T5" fmla="*/ 2147483647 h 1222"/>
                <a:gd name="T6" fmla="*/ 2147483647 w 1284"/>
                <a:gd name="T7" fmla="*/ 2147483647 h 1222"/>
                <a:gd name="T8" fmla="*/ 2147483647 w 1284"/>
                <a:gd name="T9" fmla="*/ 2147483647 h 1222"/>
                <a:gd name="T10" fmla="*/ 2147483647 w 1284"/>
                <a:gd name="T11" fmla="*/ 2147483647 h 1222"/>
                <a:gd name="T12" fmla="*/ 2147483647 w 1284"/>
                <a:gd name="T13" fmla="*/ 2147483647 h 1222"/>
                <a:gd name="T14" fmla="*/ 944748260 w 1284"/>
                <a:gd name="T15" fmla="*/ 2147483647 h 1222"/>
                <a:gd name="T16" fmla="*/ 42920654 w 1284"/>
                <a:gd name="T17" fmla="*/ 2147483647 h 1222"/>
                <a:gd name="T18" fmla="*/ 687100611 w 1284"/>
                <a:gd name="T19" fmla="*/ 2147483647 h 1222"/>
                <a:gd name="T20" fmla="*/ 2147483647 w 1284"/>
                <a:gd name="T21" fmla="*/ 2147483647 h 1222"/>
                <a:gd name="T22" fmla="*/ 2147483647 w 1284"/>
                <a:gd name="T23" fmla="*/ 2147483647 h 1222"/>
                <a:gd name="T24" fmla="*/ 2147483647 w 1284"/>
                <a:gd name="T25" fmla="*/ 2147483647 h 1222"/>
                <a:gd name="T26" fmla="*/ 2147483647 w 1284"/>
                <a:gd name="T27" fmla="*/ 2147483647 h 1222"/>
                <a:gd name="T28" fmla="*/ 2147483647 w 1284"/>
                <a:gd name="T29" fmla="*/ 300524076 h 1222"/>
                <a:gd name="T30" fmla="*/ 2147483647 w 1284"/>
                <a:gd name="T31" fmla="*/ 0 h 1222"/>
                <a:gd name="T32" fmla="*/ 2147483647 w 1284"/>
                <a:gd name="T33" fmla="*/ 772828945 h 1222"/>
                <a:gd name="T34" fmla="*/ 2147483647 w 1284"/>
                <a:gd name="T35" fmla="*/ 2147483647 h 1222"/>
                <a:gd name="T36" fmla="*/ 2147483647 w 1284"/>
                <a:gd name="T37" fmla="*/ 2147483647 h 1222"/>
                <a:gd name="T38" fmla="*/ 2147483647 w 1284"/>
                <a:gd name="T39" fmla="*/ 2147483647 h 1222"/>
                <a:gd name="T40" fmla="*/ 2147483647 w 1284"/>
                <a:gd name="T41" fmla="*/ 2147483647 h 1222"/>
                <a:gd name="T42" fmla="*/ 2147483647 w 1284"/>
                <a:gd name="T43" fmla="*/ 2147483647 h 1222"/>
                <a:gd name="T44" fmla="*/ 2147483647 w 1284"/>
                <a:gd name="T45" fmla="*/ 2147483647 h 1222"/>
                <a:gd name="T46" fmla="*/ 2147483647 w 1284"/>
                <a:gd name="T47" fmla="*/ 2147483647 h 12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84"/>
                <a:gd name="T73" fmla="*/ 0 h 1222"/>
                <a:gd name="T74" fmla="*/ 1284 w 1284"/>
                <a:gd name="T75" fmla="*/ 1222 h 122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84" h="1222">
                  <a:moveTo>
                    <a:pt x="303" y="1222"/>
                  </a:moveTo>
                  <a:cubicBezTo>
                    <a:pt x="299" y="1222"/>
                    <a:pt x="295" y="1221"/>
                    <a:pt x="291" y="1220"/>
                  </a:cubicBezTo>
                  <a:cubicBezTo>
                    <a:pt x="277" y="1216"/>
                    <a:pt x="266" y="1206"/>
                    <a:pt x="261" y="1192"/>
                  </a:cubicBezTo>
                  <a:cubicBezTo>
                    <a:pt x="251" y="1165"/>
                    <a:pt x="238" y="1132"/>
                    <a:pt x="222" y="1092"/>
                  </a:cubicBezTo>
                  <a:cubicBezTo>
                    <a:pt x="219" y="1087"/>
                    <a:pt x="194" y="1030"/>
                    <a:pt x="194" y="1030"/>
                  </a:cubicBezTo>
                  <a:cubicBezTo>
                    <a:pt x="156" y="941"/>
                    <a:pt x="122" y="877"/>
                    <a:pt x="89" y="835"/>
                  </a:cubicBezTo>
                  <a:cubicBezTo>
                    <a:pt x="89" y="835"/>
                    <a:pt x="89" y="835"/>
                    <a:pt x="89" y="835"/>
                  </a:cubicBezTo>
                  <a:cubicBezTo>
                    <a:pt x="69" y="808"/>
                    <a:pt x="46" y="787"/>
                    <a:pt x="22" y="772"/>
                  </a:cubicBezTo>
                  <a:cubicBezTo>
                    <a:pt x="10" y="764"/>
                    <a:pt x="3" y="751"/>
                    <a:pt x="1" y="737"/>
                  </a:cubicBezTo>
                  <a:cubicBezTo>
                    <a:pt x="0" y="723"/>
                    <a:pt x="6" y="709"/>
                    <a:pt x="16" y="700"/>
                  </a:cubicBezTo>
                  <a:cubicBezTo>
                    <a:pt x="73" y="648"/>
                    <a:pt x="128" y="623"/>
                    <a:pt x="178" y="623"/>
                  </a:cubicBezTo>
                  <a:cubicBezTo>
                    <a:pt x="232" y="623"/>
                    <a:pt x="289" y="690"/>
                    <a:pt x="351" y="829"/>
                  </a:cubicBezTo>
                  <a:cubicBezTo>
                    <a:pt x="372" y="876"/>
                    <a:pt x="372" y="876"/>
                    <a:pt x="372" y="876"/>
                  </a:cubicBezTo>
                  <a:cubicBezTo>
                    <a:pt x="479" y="699"/>
                    <a:pt x="616" y="527"/>
                    <a:pt x="777" y="363"/>
                  </a:cubicBezTo>
                  <a:cubicBezTo>
                    <a:pt x="922" y="217"/>
                    <a:pt x="1067" y="97"/>
                    <a:pt x="1209" y="7"/>
                  </a:cubicBezTo>
                  <a:cubicBezTo>
                    <a:pt x="1216" y="2"/>
                    <a:pt x="1225" y="0"/>
                    <a:pt x="1233" y="0"/>
                  </a:cubicBezTo>
                  <a:cubicBezTo>
                    <a:pt x="1247" y="0"/>
                    <a:pt x="1261" y="6"/>
                    <a:pt x="1270" y="18"/>
                  </a:cubicBezTo>
                  <a:cubicBezTo>
                    <a:pt x="1284" y="38"/>
                    <a:pt x="1280" y="65"/>
                    <a:pt x="1262" y="80"/>
                  </a:cubicBezTo>
                  <a:cubicBezTo>
                    <a:pt x="1141" y="182"/>
                    <a:pt x="1009" y="325"/>
                    <a:pt x="868" y="506"/>
                  </a:cubicBezTo>
                  <a:cubicBezTo>
                    <a:pt x="706" y="712"/>
                    <a:pt x="579" y="910"/>
                    <a:pt x="490" y="1094"/>
                  </a:cubicBezTo>
                  <a:cubicBezTo>
                    <a:pt x="487" y="1101"/>
                    <a:pt x="482" y="1107"/>
                    <a:pt x="475" y="1111"/>
                  </a:cubicBezTo>
                  <a:cubicBezTo>
                    <a:pt x="413" y="1154"/>
                    <a:pt x="413" y="1154"/>
                    <a:pt x="413" y="1154"/>
                  </a:cubicBezTo>
                  <a:cubicBezTo>
                    <a:pt x="381" y="1175"/>
                    <a:pt x="354" y="1195"/>
                    <a:pt x="331" y="1212"/>
                  </a:cubicBezTo>
                  <a:cubicBezTo>
                    <a:pt x="323" y="1219"/>
                    <a:pt x="313" y="1222"/>
                    <a:pt x="303" y="1222"/>
                  </a:cubicBezTo>
                  <a:close/>
                </a:path>
              </a:pathLst>
            </a:custGeom>
            <a:solidFill>
              <a:schemeClr val="bg2"/>
            </a:solidFill>
            <a:ln w="9525">
              <a:noFill/>
              <a:round/>
              <a:headEnd/>
              <a:tailEnd/>
            </a:ln>
          </p:spPr>
          <p:txBody>
            <a:bodyPr/>
            <a:lstStyle/>
            <a:p>
              <a:pPr fontAlgn="base">
                <a:spcBef>
                  <a:spcPct val="0"/>
                </a:spcBef>
                <a:spcAft>
                  <a:spcPct val="0"/>
                </a:spcAft>
              </a:pPr>
              <a:endParaRPr lang="en-US">
                <a:solidFill>
                  <a:srgbClr val="000000"/>
                </a:solidFill>
                <a:cs typeface="Arial" charset="0"/>
              </a:endParaRPr>
            </a:p>
          </p:txBody>
        </p:sp>
      </p:grpSp>
      <p:sp>
        <p:nvSpPr>
          <p:cNvPr id="7" name="Rectangle 6"/>
          <p:cNvSpPr/>
          <p:nvPr/>
        </p:nvSpPr>
        <p:spPr>
          <a:xfrm>
            <a:off x="1695610" y="3914507"/>
            <a:ext cx="1113312" cy="409699"/>
          </a:xfrm>
          <a:prstGeom prst="rect">
            <a:avLst/>
          </a:prstGeom>
          <a:noFill/>
          <a:ln w="25400">
            <a:solidFill>
              <a:schemeClr val="accent1">
                <a:shade val="95000"/>
                <a:satMod val="105000"/>
                <a:alpha val="99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42390728-4765-4E17-9258-38BC76A8045A}"/>
              </a:ext>
            </a:extLst>
          </p:cNvPr>
          <p:cNvSpPr>
            <a:spLocks noGrp="1"/>
          </p:cNvSpPr>
          <p:nvPr>
            <p:ph type="sldNum" sz="quarter" idx="12"/>
          </p:nvPr>
        </p:nvSpPr>
        <p:spPr/>
        <p:txBody>
          <a:bodyPr/>
          <a:lstStyle/>
          <a:p>
            <a:pPr>
              <a:defRPr/>
            </a:pPr>
            <a:fld id="{D9473D70-D65D-4B22-8EB6-2B57C36F98AC}" type="slidenum">
              <a:rPr lang="en-US" smtClean="0"/>
              <a:pPr>
                <a:defRPr/>
              </a:pPr>
              <a:t>48</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27C784C-6D98-449C-A28D-D93FC7310F67}"/>
              </a:ext>
            </a:extLst>
          </p:cNvPr>
          <p:cNvPicPr/>
          <p:nvPr/>
        </p:nvPicPr>
        <p:blipFill>
          <a:blip r:embed="rId2"/>
          <a:stretch>
            <a:fillRect/>
          </a:stretch>
        </p:blipFill>
        <p:spPr>
          <a:xfrm>
            <a:off x="112464" y="837280"/>
            <a:ext cx="4274557" cy="2936051"/>
          </a:xfrm>
          <a:prstGeom prst="rect">
            <a:avLst/>
          </a:prstGeom>
        </p:spPr>
      </p:pic>
      <p:pic>
        <p:nvPicPr>
          <p:cNvPr id="9" name="Picture 3" descr="C:\Users\Callalilly\Desktop\status\4.png"/>
          <p:cNvPicPr>
            <a:picLocks noChangeAspect="1" noChangeArrowheads="1"/>
          </p:cNvPicPr>
          <p:nvPr/>
        </p:nvPicPr>
        <p:blipFill>
          <a:blip r:embed="rId3" cstate="print"/>
          <a:srcRect/>
          <a:stretch>
            <a:fillRect/>
          </a:stretch>
        </p:blipFill>
        <p:spPr bwMode="auto">
          <a:xfrm>
            <a:off x="5256447" y="1237909"/>
            <a:ext cx="3706368" cy="2171700"/>
          </a:xfrm>
          <a:prstGeom prst="rect">
            <a:avLst/>
          </a:prstGeom>
          <a:noFill/>
          <a:ln>
            <a:solidFill>
              <a:srgbClr val="000000"/>
            </a:solidFill>
          </a:ln>
        </p:spPr>
      </p:pic>
      <p:sp>
        <p:nvSpPr>
          <p:cNvPr id="10" name="Rectangle 9"/>
          <p:cNvSpPr>
            <a:spLocks noChangeArrowheads="1"/>
          </p:cNvSpPr>
          <p:nvPr/>
        </p:nvSpPr>
        <p:spPr bwMode="auto">
          <a:xfrm>
            <a:off x="126100" y="3525397"/>
            <a:ext cx="1262025" cy="288008"/>
          </a:xfrm>
          <a:prstGeom prst="rect">
            <a:avLst/>
          </a:prstGeom>
          <a:noFill/>
          <a:ln w="57150" algn="ctr">
            <a:solidFill>
              <a:srgbClr val="CF142B"/>
            </a:solidFill>
            <a:round/>
            <a:headEnd/>
            <a:tailEnd/>
          </a:ln>
        </p:spPr>
        <p:txBody>
          <a:bodyPr/>
          <a:lstStyle/>
          <a:p>
            <a:pPr algn="ctr" eaLnBrk="0" hangingPunct="0"/>
            <a:endParaRPr lang="fr-FR" b="1">
              <a:solidFill>
                <a:srgbClr val="000000"/>
              </a:solidFill>
              <a:latin typeface="Arial Rounded MT Bold" pitchFamily="34" charset="0"/>
              <a:ea typeface="ＭＳ Ｐゴシック" pitchFamily="50" charset="-128"/>
            </a:endParaRPr>
          </a:p>
        </p:txBody>
      </p:sp>
      <p:sp>
        <p:nvSpPr>
          <p:cNvPr id="11" name="Rectangle 10"/>
          <p:cNvSpPr>
            <a:spLocks noChangeArrowheads="1"/>
          </p:cNvSpPr>
          <p:nvPr/>
        </p:nvSpPr>
        <p:spPr bwMode="auto">
          <a:xfrm>
            <a:off x="5390691" y="1957095"/>
            <a:ext cx="1600200" cy="299006"/>
          </a:xfrm>
          <a:prstGeom prst="rect">
            <a:avLst/>
          </a:prstGeom>
          <a:noFill/>
          <a:ln w="38100" algn="ctr">
            <a:solidFill>
              <a:srgbClr val="CF142B"/>
            </a:solidFill>
            <a:round/>
            <a:headEnd/>
            <a:tailEnd/>
          </a:ln>
        </p:spPr>
        <p:txBody>
          <a:bodyPr/>
          <a:lstStyle/>
          <a:p>
            <a:pPr algn="ctr" eaLnBrk="0" hangingPunct="0"/>
            <a:endParaRPr lang="fr-FR" b="1">
              <a:solidFill>
                <a:srgbClr val="000000"/>
              </a:solidFill>
              <a:latin typeface="Arial Rounded MT Bold" pitchFamily="34" charset="0"/>
              <a:ea typeface="ＭＳ Ｐゴシック" pitchFamily="50" charset="-128"/>
            </a:endParaRPr>
          </a:p>
        </p:txBody>
      </p:sp>
      <p:sp>
        <p:nvSpPr>
          <p:cNvPr id="12" name="Rectangle 11"/>
          <p:cNvSpPr/>
          <p:nvPr/>
        </p:nvSpPr>
        <p:spPr>
          <a:xfrm>
            <a:off x="1294412" y="4079173"/>
            <a:ext cx="6519554" cy="553998"/>
          </a:xfrm>
          <a:prstGeom prst="rect">
            <a:avLst/>
          </a:pr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6200000" scaled="1"/>
            <a:tileRect/>
          </a:gradFill>
        </p:spPr>
        <p:txBody>
          <a:bodyPr wrap="square" anchor="t" anchorCtr="0">
            <a:spAutoFit/>
          </a:bodyPr>
          <a:lstStyle/>
          <a:p>
            <a:pPr>
              <a:buClr>
                <a:srgbClr val="000000"/>
              </a:buClr>
            </a:pPr>
            <a:r>
              <a:rPr lang="en-CA" sz="1500" dirty="0">
                <a:solidFill>
                  <a:srgbClr val="C00000"/>
                </a:solidFill>
              </a:rPr>
              <a:t> </a:t>
            </a:r>
            <a:r>
              <a:rPr kumimoji="1" lang="en-CA" sz="1500" dirty="0">
                <a:solidFill>
                  <a:srgbClr val="C00000"/>
                </a:solidFill>
                <a:ea typeface="ＭＳ Ｐゴシック" pitchFamily="50" charset="-128"/>
              </a:rPr>
              <a:t>When the light under </a:t>
            </a:r>
            <a:r>
              <a:rPr kumimoji="1" lang="en-CA" sz="1500" b="1" dirty="0">
                <a:solidFill>
                  <a:srgbClr val="C00000"/>
                </a:solidFill>
                <a:ea typeface="ＭＳ Ｐゴシック" pitchFamily="50" charset="-128"/>
              </a:rPr>
              <a:t>Check Status </a:t>
            </a:r>
            <a:r>
              <a:rPr kumimoji="1" lang="en-CA" sz="1500" dirty="0">
                <a:solidFill>
                  <a:srgbClr val="C00000"/>
                </a:solidFill>
                <a:ea typeface="ＭＳ Ｐゴシック" pitchFamily="50" charset="-128"/>
              </a:rPr>
              <a:t>is lit, press the icon to resolve the problem. Next to the function, the device indicates the reason for the error.</a:t>
            </a:r>
          </a:p>
        </p:txBody>
      </p:sp>
      <p:sp>
        <p:nvSpPr>
          <p:cNvPr id="14" name="Right Arrow 13"/>
          <p:cNvSpPr/>
          <p:nvPr/>
        </p:nvSpPr>
        <p:spPr>
          <a:xfrm>
            <a:off x="3418767" y="1948712"/>
            <a:ext cx="1743600" cy="375047"/>
          </a:xfrm>
          <a:prstGeom prst="rightArrow">
            <a:avLst/>
          </a:prstGeom>
          <a:gradFill flip="none" rotWithShape="0">
            <a:gsLst>
              <a:gs pos="0">
                <a:schemeClr val="accent1"/>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3" name="Titre 3"/>
          <p:cNvSpPr txBox="1">
            <a:spLocks/>
          </p:cNvSpPr>
          <p:nvPr/>
        </p:nvSpPr>
        <p:spPr>
          <a:xfrm>
            <a:off x="812197" y="73618"/>
            <a:ext cx="4644516" cy="622102"/>
          </a:xfrm>
          <a:prstGeom prst="rect">
            <a:avLst/>
          </a:prstGeom>
        </p:spPr>
        <p:txBody>
          <a:bodyPr/>
          <a:lstStyle/>
          <a:p>
            <a:pPr defTabSz="342892" eaLnBrk="0" hangingPunct="0">
              <a:defRPr/>
            </a:pPr>
            <a:r>
              <a:rPr kumimoji="1" lang="fr-CA" sz="3000" b="1" dirty="0">
                <a:solidFill>
                  <a:srgbClr val="000000"/>
                </a:solidFill>
                <a:latin typeface="+mj-lt"/>
                <a:ea typeface="+mj-ea"/>
                <a:cs typeface="ＭＳ Ｐゴシック" charset="0"/>
              </a:rPr>
              <a:t>Check </a:t>
            </a:r>
            <a:r>
              <a:rPr kumimoji="1" lang="fr-CA" sz="3000" b="1" dirty="0" err="1">
                <a:solidFill>
                  <a:srgbClr val="000000"/>
                </a:solidFill>
                <a:latin typeface="+mj-lt"/>
                <a:ea typeface="+mj-ea"/>
                <a:cs typeface="ＭＳ Ｐゴシック" charset="0"/>
              </a:rPr>
              <a:t>Status</a:t>
            </a:r>
            <a:endParaRPr kumimoji="1" lang="fr-CA" sz="3000" b="1" dirty="0">
              <a:solidFill>
                <a:srgbClr val="000000"/>
              </a:solidFill>
              <a:latin typeface="+mj-lt"/>
              <a:ea typeface="+mj-ea"/>
              <a:cs typeface="ＭＳ Ｐゴシック" charset="0"/>
            </a:endParaRPr>
          </a:p>
        </p:txBody>
      </p:sp>
      <p:sp>
        <p:nvSpPr>
          <p:cNvPr id="2" name="Slide Number Placeholder 1">
            <a:extLst>
              <a:ext uri="{FF2B5EF4-FFF2-40B4-BE49-F238E27FC236}">
                <a16:creationId xmlns:a16="http://schemas.microsoft.com/office/drawing/2014/main" id="{A829F856-1734-44C7-892A-A519D8BC2036}"/>
              </a:ext>
            </a:extLst>
          </p:cNvPr>
          <p:cNvSpPr>
            <a:spLocks noGrp="1"/>
          </p:cNvSpPr>
          <p:nvPr>
            <p:ph type="sldNum" sz="quarter" idx="12"/>
          </p:nvPr>
        </p:nvSpPr>
        <p:spPr/>
        <p:txBody>
          <a:bodyPr/>
          <a:lstStyle/>
          <a:p>
            <a:pPr>
              <a:defRPr/>
            </a:pPr>
            <a:fld id="{D9473D70-D65D-4B22-8EB6-2B57C36F98AC}" type="slidenum">
              <a:rPr lang="en-US" smtClean="0"/>
              <a:pPr>
                <a:defRPr/>
              </a:pPr>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C:\Users\mccormad\Documents\CUSTOMERS\City of Surrey\COS 2019\sign in.JPG">
            <a:extLst>
              <a:ext uri="{FF2B5EF4-FFF2-40B4-BE49-F238E27FC236}">
                <a16:creationId xmlns:a16="http://schemas.microsoft.com/office/drawing/2014/main" id="{23F930B5-365E-49A9-A211-9B48DD4B15F6}"/>
              </a:ext>
            </a:extLst>
          </p:cNvPr>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2982" y="2682133"/>
            <a:ext cx="3218753" cy="1827522"/>
          </a:xfrm>
          <a:prstGeom prst="rect">
            <a:avLst/>
          </a:prstGeom>
          <a:noFill/>
          <a:ln>
            <a:noFill/>
          </a:ln>
        </p:spPr>
      </p:pic>
      <p:sp>
        <p:nvSpPr>
          <p:cNvPr id="17414" name="Title 8"/>
          <p:cNvSpPr>
            <a:spLocks noGrp="1"/>
          </p:cNvSpPr>
          <p:nvPr>
            <p:ph type="title"/>
          </p:nvPr>
        </p:nvSpPr>
        <p:spPr>
          <a:xfrm>
            <a:off x="1050925" y="125771"/>
            <a:ext cx="5943600" cy="457200"/>
          </a:xfrm>
          <a:ln/>
        </p:spPr>
        <p:txBody>
          <a:bodyPr/>
          <a:lstStyle/>
          <a:p>
            <a:r>
              <a:rPr lang="en-US" sz="2800" dirty="0"/>
              <a:t>Activating your card</a:t>
            </a:r>
          </a:p>
        </p:txBody>
      </p:sp>
      <p:sp>
        <p:nvSpPr>
          <p:cNvPr id="17415" name="Slide Number Placeholder 7"/>
          <p:cNvSpPr>
            <a:spLocks noGrp="1"/>
          </p:cNvSpPr>
          <p:nvPr>
            <p:ph type="sldNum" sz="quarter" idx="18"/>
          </p:nvPr>
        </p:nvSpPr>
        <p:spPr bwMode="auto">
          <a:xfrm>
            <a:off x="6553200" y="4767263"/>
            <a:ext cx="2133600" cy="273844"/>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CA3C338-BCB1-904F-8426-3C5BA345C268}" type="slidenum">
              <a:rPr lang="en-GB">
                <a:solidFill>
                  <a:schemeClr val="accent2"/>
                </a:solidFill>
              </a:rPr>
              <a:pPr eaLnBrk="1" hangingPunct="1"/>
              <a:t>5</a:t>
            </a:fld>
            <a:endParaRPr lang="en-GB">
              <a:solidFill>
                <a:schemeClr val="accent2"/>
              </a:solidFill>
            </a:endParaRPr>
          </a:p>
        </p:txBody>
      </p:sp>
      <p:pic>
        <p:nvPicPr>
          <p:cNvPr id="22" name="Picture 2" descr="C:\Users\Callalilly\Desktop\CR.jpg">
            <a:extLst>
              <a:ext uri="{FF2B5EF4-FFF2-40B4-BE49-F238E27FC236}">
                <a16:creationId xmlns:a16="http://schemas.microsoft.com/office/drawing/2014/main" id="{E6FF4D7C-2BAF-43C4-9861-CD3D22B6467E}"/>
              </a:ext>
            </a:extLst>
          </p:cNvPr>
          <p:cNvPicPr>
            <a:picLocks noChangeAspect="1" noChangeArrowheads="1"/>
          </p:cNvPicPr>
          <p:nvPr/>
        </p:nvPicPr>
        <p:blipFill>
          <a:blip r:embed="rId4" cstate="print"/>
          <a:srcRect b="8800"/>
          <a:stretch>
            <a:fillRect/>
          </a:stretch>
        </p:blipFill>
        <p:spPr bwMode="auto">
          <a:xfrm>
            <a:off x="383857" y="1002564"/>
            <a:ext cx="2295571" cy="1403273"/>
          </a:xfrm>
          <a:prstGeom prst="rect">
            <a:avLst/>
          </a:prstGeom>
          <a:ln/>
        </p:spPr>
        <p:style>
          <a:lnRef idx="3">
            <a:schemeClr val="lt1"/>
          </a:lnRef>
          <a:fillRef idx="1">
            <a:schemeClr val="accent1"/>
          </a:fillRef>
          <a:effectRef idx="1">
            <a:schemeClr val="accent1"/>
          </a:effectRef>
          <a:fontRef idx="minor">
            <a:schemeClr val="lt1"/>
          </a:fontRef>
        </p:style>
      </p:pic>
      <p:sp>
        <p:nvSpPr>
          <p:cNvPr id="24" name="Rectangle 23">
            <a:extLst>
              <a:ext uri="{FF2B5EF4-FFF2-40B4-BE49-F238E27FC236}">
                <a16:creationId xmlns:a16="http://schemas.microsoft.com/office/drawing/2014/main" id="{E33E85D3-AE93-495D-B043-EFC0ED84B064}"/>
              </a:ext>
            </a:extLst>
          </p:cNvPr>
          <p:cNvSpPr/>
          <p:nvPr/>
        </p:nvSpPr>
        <p:spPr>
          <a:xfrm>
            <a:off x="5108621" y="1579994"/>
            <a:ext cx="3578179" cy="3032752"/>
          </a:xfrm>
          <a:prstGeom prst="rect">
            <a:avLst/>
          </a:prstGeom>
          <a:gradFill flip="none" rotWithShape="1">
            <a:gsLst>
              <a:gs pos="0">
                <a:schemeClr val="accent2">
                  <a:lumMod val="20000"/>
                  <a:lumOff val="80000"/>
                </a:schemeClr>
              </a:gs>
              <a:gs pos="99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600"/>
              </a:spcBef>
            </a:pPr>
            <a:r>
              <a:rPr lang="en-GB" sz="1600" dirty="0">
                <a:solidFill>
                  <a:srgbClr val="000000"/>
                </a:solidFill>
              </a:rPr>
              <a:t>Tap your Access Card over the card reader on your Ricoh device. The screen will read, </a:t>
            </a:r>
          </a:p>
          <a:p>
            <a:pPr>
              <a:spcBef>
                <a:spcPts val="600"/>
              </a:spcBef>
            </a:pPr>
            <a:r>
              <a:rPr lang="en-GB" sz="1600" b="1" dirty="0">
                <a:solidFill>
                  <a:srgbClr val="000000"/>
                </a:solidFill>
              </a:rPr>
              <a:t>Associate</a:t>
            </a:r>
            <a:r>
              <a:rPr lang="en-GB" sz="1600" dirty="0">
                <a:solidFill>
                  <a:srgbClr val="000000"/>
                </a:solidFill>
              </a:rPr>
              <a:t> </a:t>
            </a:r>
            <a:r>
              <a:rPr lang="en-GB" sz="1600" b="1" dirty="0">
                <a:solidFill>
                  <a:srgbClr val="000000"/>
                </a:solidFill>
              </a:rPr>
              <a:t>your card with a user account by entering in your login details.</a:t>
            </a:r>
          </a:p>
          <a:p>
            <a:pPr>
              <a:spcBef>
                <a:spcPts val="600"/>
              </a:spcBef>
            </a:pPr>
            <a:r>
              <a:rPr lang="en-GB" sz="1600" dirty="0">
                <a:solidFill>
                  <a:srgbClr val="000000"/>
                </a:solidFill>
              </a:rPr>
              <a:t>Press Username to associate your card with an account</a:t>
            </a:r>
            <a:endParaRPr lang="en-GB" sz="1600" b="1" dirty="0">
              <a:solidFill>
                <a:schemeClr val="tx1"/>
              </a:solidFill>
            </a:endParaRPr>
          </a:p>
          <a:p>
            <a:pPr>
              <a:spcBef>
                <a:spcPts val="600"/>
              </a:spcBef>
            </a:pPr>
            <a:endParaRPr lang="en-GB" sz="1600" b="1" dirty="0">
              <a:solidFill>
                <a:schemeClr val="tx1"/>
              </a:solidFill>
            </a:endParaRPr>
          </a:p>
          <a:p>
            <a:pPr>
              <a:spcBef>
                <a:spcPts val="600"/>
              </a:spcBef>
            </a:pPr>
            <a:r>
              <a:rPr lang="en-GB" sz="1600" b="1" dirty="0">
                <a:solidFill>
                  <a:schemeClr val="tx1"/>
                </a:solidFill>
              </a:rPr>
              <a:t>This is a one time process.</a:t>
            </a:r>
          </a:p>
        </p:txBody>
      </p:sp>
      <p:sp>
        <p:nvSpPr>
          <p:cNvPr id="25" name="Round Same Side Corner Rectangle 15">
            <a:extLst>
              <a:ext uri="{FF2B5EF4-FFF2-40B4-BE49-F238E27FC236}">
                <a16:creationId xmlns:a16="http://schemas.microsoft.com/office/drawing/2014/main" id="{E581FA11-993E-4F77-9801-7F08D7FF67D9}"/>
              </a:ext>
            </a:extLst>
          </p:cNvPr>
          <p:cNvSpPr/>
          <p:nvPr/>
        </p:nvSpPr>
        <p:spPr>
          <a:xfrm>
            <a:off x="5074754" y="1002564"/>
            <a:ext cx="3612046" cy="551822"/>
          </a:xfrm>
          <a:prstGeom prst="round2SameRect">
            <a:avLst>
              <a:gd name="adj1" fmla="val 38524"/>
              <a:gd name="adj2" fmla="val 0"/>
            </a:avLst>
          </a:prstGeom>
          <a:ln/>
        </p:spPr>
        <p:style>
          <a:lnRef idx="3">
            <a:schemeClr val="lt1"/>
          </a:lnRef>
          <a:fillRef idx="1">
            <a:schemeClr val="accent2"/>
          </a:fillRef>
          <a:effectRef idx="1">
            <a:schemeClr val="accent2"/>
          </a:effectRef>
          <a:fontRef idx="minor">
            <a:schemeClr val="lt1"/>
          </a:fontRef>
        </p:style>
        <p:txBody>
          <a:bodyPr vert="horz" lIns="468000" tIns="0" rIns="0" bIns="72000" rtlCol="0" anchor="ctr"/>
          <a:lstStyle/>
          <a:p>
            <a:r>
              <a:rPr lang="en-US" sz="2400" b="1" dirty="0">
                <a:solidFill>
                  <a:srgbClr val="FFFFFF"/>
                </a:solidFill>
              </a:rPr>
              <a:t>    Step 1</a:t>
            </a:r>
          </a:p>
        </p:txBody>
      </p:sp>
      <p:sp>
        <p:nvSpPr>
          <p:cNvPr id="26" name="Freeform 5">
            <a:extLst>
              <a:ext uri="{FF2B5EF4-FFF2-40B4-BE49-F238E27FC236}">
                <a16:creationId xmlns:a16="http://schemas.microsoft.com/office/drawing/2014/main" id="{DB8D4C11-0260-4F32-9806-BB210CCEB9CE}"/>
              </a:ext>
            </a:extLst>
          </p:cNvPr>
          <p:cNvSpPr>
            <a:spLocks/>
          </p:cNvSpPr>
          <p:nvPr/>
        </p:nvSpPr>
        <p:spPr bwMode="auto">
          <a:xfrm rot="5400000">
            <a:off x="4249254" y="2953925"/>
            <a:ext cx="474133" cy="1244600"/>
          </a:xfrm>
          <a:custGeom>
            <a:avLst/>
            <a:gdLst>
              <a:gd name="T0" fmla="*/ 308 w 616"/>
              <a:gd name="T1" fmla="*/ 704 h 704"/>
              <a:gd name="T2" fmla="*/ 292 w 616"/>
              <a:gd name="T3" fmla="*/ 697 h 704"/>
              <a:gd name="T4" fmla="*/ 8 w 616"/>
              <a:gd name="T5" fmla="*/ 413 h 704"/>
              <a:gd name="T6" fmla="*/ 3 w 616"/>
              <a:gd name="T7" fmla="*/ 389 h 704"/>
              <a:gd name="T8" fmla="*/ 24 w 616"/>
              <a:gd name="T9" fmla="*/ 375 h 704"/>
              <a:gd name="T10" fmla="*/ 144 w 616"/>
              <a:gd name="T11" fmla="*/ 375 h 704"/>
              <a:gd name="T12" fmla="*/ 144 w 616"/>
              <a:gd name="T13" fmla="*/ 22 h 704"/>
              <a:gd name="T14" fmla="*/ 166 w 616"/>
              <a:gd name="T15" fmla="*/ 0 h 704"/>
              <a:gd name="T16" fmla="*/ 450 w 616"/>
              <a:gd name="T17" fmla="*/ 0 h 704"/>
              <a:gd name="T18" fmla="*/ 473 w 616"/>
              <a:gd name="T19" fmla="*/ 22 h 704"/>
              <a:gd name="T20" fmla="*/ 473 w 616"/>
              <a:gd name="T21" fmla="*/ 375 h 704"/>
              <a:gd name="T22" fmla="*/ 592 w 616"/>
              <a:gd name="T23" fmla="*/ 375 h 704"/>
              <a:gd name="T24" fmla="*/ 613 w 616"/>
              <a:gd name="T25" fmla="*/ 389 h 704"/>
              <a:gd name="T26" fmla="*/ 608 w 616"/>
              <a:gd name="T27" fmla="*/ 413 h 704"/>
              <a:gd name="T28" fmla="*/ 324 w 616"/>
              <a:gd name="T29" fmla="*/ 697 h 704"/>
              <a:gd name="T30" fmla="*/ 308 w 616"/>
              <a:gd name="T31" fmla="*/ 704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6" h="704">
                <a:moveTo>
                  <a:pt x="308" y="704"/>
                </a:moveTo>
                <a:cubicBezTo>
                  <a:pt x="302" y="704"/>
                  <a:pt x="296" y="701"/>
                  <a:pt x="292" y="697"/>
                </a:cubicBezTo>
                <a:cubicBezTo>
                  <a:pt x="8" y="413"/>
                  <a:pt x="8" y="413"/>
                  <a:pt x="8" y="413"/>
                </a:cubicBezTo>
                <a:cubicBezTo>
                  <a:pt x="2" y="407"/>
                  <a:pt x="0" y="397"/>
                  <a:pt x="3" y="389"/>
                </a:cubicBezTo>
                <a:cubicBezTo>
                  <a:pt x="7" y="380"/>
                  <a:pt x="15" y="375"/>
                  <a:pt x="24" y="375"/>
                </a:cubicBezTo>
                <a:cubicBezTo>
                  <a:pt x="144" y="375"/>
                  <a:pt x="144" y="375"/>
                  <a:pt x="144" y="375"/>
                </a:cubicBezTo>
                <a:cubicBezTo>
                  <a:pt x="144" y="22"/>
                  <a:pt x="144" y="22"/>
                  <a:pt x="144" y="22"/>
                </a:cubicBezTo>
                <a:cubicBezTo>
                  <a:pt x="144" y="10"/>
                  <a:pt x="154" y="0"/>
                  <a:pt x="166" y="0"/>
                </a:cubicBezTo>
                <a:cubicBezTo>
                  <a:pt x="450" y="0"/>
                  <a:pt x="450" y="0"/>
                  <a:pt x="450" y="0"/>
                </a:cubicBezTo>
                <a:cubicBezTo>
                  <a:pt x="462" y="0"/>
                  <a:pt x="473" y="10"/>
                  <a:pt x="473" y="22"/>
                </a:cubicBezTo>
                <a:cubicBezTo>
                  <a:pt x="473" y="375"/>
                  <a:pt x="473" y="375"/>
                  <a:pt x="473" y="375"/>
                </a:cubicBezTo>
                <a:cubicBezTo>
                  <a:pt x="592" y="375"/>
                  <a:pt x="592" y="375"/>
                  <a:pt x="592" y="375"/>
                </a:cubicBezTo>
                <a:cubicBezTo>
                  <a:pt x="601" y="375"/>
                  <a:pt x="609" y="380"/>
                  <a:pt x="613" y="389"/>
                </a:cubicBezTo>
                <a:cubicBezTo>
                  <a:pt x="616" y="397"/>
                  <a:pt x="614" y="407"/>
                  <a:pt x="608" y="413"/>
                </a:cubicBezTo>
                <a:cubicBezTo>
                  <a:pt x="324" y="697"/>
                  <a:pt x="324" y="697"/>
                  <a:pt x="324" y="697"/>
                </a:cubicBezTo>
                <a:cubicBezTo>
                  <a:pt x="320" y="701"/>
                  <a:pt x="314" y="704"/>
                  <a:pt x="308" y="704"/>
                </a:cubicBezTo>
                <a:close/>
              </a:path>
            </a:pathLst>
          </a:custGeom>
          <a:gradFill>
            <a:gsLst>
              <a:gs pos="0">
                <a:schemeClr val="accent6">
                  <a:lumMod val="60000"/>
                  <a:lumOff val="40000"/>
                </a:schemeClr>
              </a:gs>
              <a:gs pos="47000">
                <a:schemeClr val="accent6"/>
              </a:gs>
            </a:gsLst>
            <a:path path="circle">
              <a:fillToRect r="100000" b="100000"/>
            </a:path>
          </a:gradFill>
          <a:ln>
            <a:noFill/>
          </a:ln>
        </p:spPr>
        <p:txBody>
          <a:bodyPr>
            <a:normAutofit/>
          </a:bodyPr>
          <a:lstStyle/>
          <a:p>
            <a:pPr>
              <a:defRPr/>
            </a:pPr>
            <a:endParaRPr lang="en-GB">
              <a:solidFill>
                <a:srgbClr val="000000"/>
              </a:solidFill>
              <a:cs typeface="Arial" charset="0"/>
            </a:endParaRPr>
          </a:p>
        </p:txBody>
      </p:sp>
      <p:sp>
        <p:nvSpPr>
          <p:cNvPr id="27" name="Freeform 5">
            <a:extLst>
              <a:ext uri="{FF2B5EF4-FFF2-40B4-BE49-F238E27FC236}">
                <a16:creationId xmlns:a16="http://schemas.microsoft.com/office/drawing/2014/main" id="{A542DD41-DF87-402F-B111-350C5DD3DF81}"/>
              </a:ext>
            </a:extLst>
          </p:cNvPr>
          <p:cNvSpPr>
            <a:spLocks/>
          </p:cNvSpPr>
          <p:nvPr/>
        </p:nvSpPr>
        <p:spPr bwMode="auto">
          <a:xfrm rot="5400000">
            <a:off x="3966969" y="1259770"/>
            <a:ext cx="474133" cy="1244600"/>
          </a:xfrm>
          <a:custGeom>
            <a:avLst/>
            <a:gdLst>
              <a:gd name="T0" fmla="*/ 308 w 616"/>
              <a:gd name="T1" fmla="*/ 704 h 704"/>
              <a:gd name="T2" fmla="*/ 292 w 616"/>
              <a:gd name="T3" fmla="*/ 697 h 704"/>
              <a:gd name="T4" fmla="*/ 8 w 616"/>
              <a:gd name="T5" fmla="*/ 413 h 704"/>
              <a:gd name="T6" fmla="*/ 3 w 616"/>
              <a:gd name="T7" fmla="*/ 389 h 704"/>
              <a:gd name="T8" fmla="*/ 24 w 616"/>
              <a:gd name="T9" fmla="*/ 375 h 704"/>
              <a:gd name="T10" fmla="*/ 144 w 616"/>
              <a:gd name="T11" fmla="*/ 375 h 704"/>
              <a:gd name="T12" fmla="*/ 144 w 616"/>
              <a:gd name="T13" fmla="*/ 22 h 704"/>
              <a:gd name="T14" fmla="*/ 166 w 616"/>
              <a:gd name="T15" fmla="*/ 0 h 704"/>
              <a:gd name="T16" fmla="*/ 450 w 616"/>
              <a:gd name="T17" fmla="*/ 0 h 704"/>
              <a:gd name="T18" fmla="*/ 473 w 616"/>
              <a:gd name="T19" fmla="*/ 22 h 704"/>
              <a:gd name="T20" fmla="*/ 473 w 616"/>
              <a:gd name="T21" fmla="*/ 375 h 704"/>
              <a:gd name="T22" fmla="*/ 592 w 616"/>
              <a:gd name="T23" fmla="*/ 375 h 704"/>
              <a:gd name="T24" fmla="*/ 613 w 616"/>
              <a:gd name="T25" fmla="*/ 389 h 704"/>
              <a:gd name="T26" fmla="*/ 608 w 616"/>
              <a:gd name="T27" fmla="*/ 413 h 704"/>
              <a:gd name="T28" fmla="*/ 324 w 616"/>
              <a:gd name="T29" fmla="*/ 697 h 704"/>
              <a:gd name="T30" fmla="*/ 308 w 616"/>
              <a:gd name="T31" fmla="*/ 704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6" h="704">
                <a:moveTo>
                  <a:pt x="308" y="704"/>
                </a:moveTo>
                <a:cubicBezTo>
                  <a:pt x="302" y="704"/>
                  <a:pt x="296" y="701"/>
                  <a:pt x="292" y="697"/>
                </a:cubicBezTo>
                <a:cubicBezTo>
                  <a:pt x="8" y="413"/>
                  <a:pt x="8" y="413"/>
                  <a:pt x="8" y="413"/>
                </a:cubicBezTo>
                <a:cubicBezTo>
                  <a:pt x="2" y="407"/>
                  <a:pt x="0" y="397"/>
                  <a:pt x="3" y="389"/>
                </a:cubicBezTo>
                <a:cubicBezTo>
                  <a:pt x="7" y="380"/>
                  <a:pt x="15" y="375"/>
                  <a:pt x="24" y="375"/>
                </a:cubicBezTo>
                <a:cubicBezTo>
                  <a:pt x="144" y="375"/>
                  <a:pt x="144" y="375"/>
                  <a:pt x="144" y="375"/>
                </a:cubicBezTo>
                <a:cubicBezTo>
                  <a:pt x="144" y="22"/>
                  <a:pt x="144" y="22"/>
                  <a:pt x="144" y="22"/>
                </a:cubicBezTo>
                <a:cubicBezTo>
                  <a:pt x="144" y="10"/>
                  <a:pt x="154" y="0"/>
                  <a:pt x="166" y="0"/>
                </a:cubicBezTo>
                <a:cubicBezTo>
                  <a:pt x="450" y="0"/>
                  <a:pt x="450" y="0"/>
                  <a:pt x="450" y="0"/>
                </a:cubicBezTo>
                <a:cubicBezTo>
                  <a:pt x="462" y="0"/>
                  <a:pt x="473" y="10"/>
                  <a:pt x="473" y="22"/>
                </a:cubicBezTo>
                <a:cubicBezTo>
                  <a:pt x="473" y="375"/>
                  <a:pt x="473" y="375"/>
                  <a:pt x="473" y="375"/>
                </a:cubicBezTo>
                <a:cubicBezTo>
                  <a:pt x="592" y="375"/>
                  <a:pt x="592" y="375"/>
                  <a:pt x="592" y="375"/>
                </a:cubicBezTo>
                <a:cubicBezTo>
                  <a:pt x="601" y="375"/>
                  <a:pt x="609" y="380"/>
                  <a:pt x="613" y="389"/>
                </a:cubicBezTo>
                <a:cubicBezTo>
                  <a:pt x="616" y="397"/>
                  <a:pt x="614" y="407"/>
                  <a:pt x="608" y="413"/>
                </a:cubicBezTo>
                <a:cubicBezTo>
                  <a:pt x="324" y="697"/>
                  <a:pt x="324" y="697"/>
                  <a:pt x="324" y="697"/>
                </a:cubicBezTo>
                <a:cubicBezTo>
                  <a:pt x="320" y="701"/>
                  <a:pt x="314" y="704"/>
                  <a:pt x="308" y="704"/>
                </a:cubicBezTo>
                <a:close/>
              </a:path>
            </a:pathLst>
          </a:custGeom>
          <a:gradFill>
            <a:gsLst>
              <a:gs pos="0">
                <a:schemeClr val="accent6">
                  <a:lumMod val="60000"/>
                  <a:lumOff val="40000"/>
                </a:schemeClr>
              </a:gs>
              <a:gs pos="47000">
                <a:schemeClr val="accent6"/>
              </a:gs>
            </a:gsLst>
            <a:path path="circle">
              <a:fillToRect r="100000" b="100000"/>
            </a:path>
          </a:gradFill>
          <a:ln>
            <a:noFill/>
          </a:ln>
        </p:spPr>
        <p:txBody>
          <a:bodyPr>
            <a:normAutofit/>
          </a:bodyPr>
          <a:lstStyle/>
          <a:p>
            <a:pPr>
              <a:defRPr/>
            </a:pPr>
            <a:endParaRPr lang="en-GB">
              <a:solidFill>
                <a:srgbClr val="000000"/>
              </a:solidFill>
              <a:cs typeface="Arial" charset="0"/>
            </a:endParaRPr>
          </a:p>
        </p:txBody>
      </p:sp>
      <p:sp>
        <p:nvSpPr>
          <p:cNvPr id="29" name="Freeform 94">
            <a:extLst>
              <a:ext uri="{FF2B5EF4-FFF2-40B4-BE49-F238E27FC236}">
                <a16:creationId xmlns:a16="http://schemas.microsoft.com/office/drawing/2014/main" id="{A0757B3E-395E-49B9-998E-EBFBEED73FB4}"/>
              </a:ext>
            </a:extLst>
          </p:cNvPr>
          <p:cNvSpPr>
            <a:spLocks noEditPoints="1"/>
          </p:cNvSpPr>
          <p:nvPr/>
        </p:nvSpPr>
        <p:spPr bwMode="auto">
          <a:xfrm>
            <a:off x="4730266" y="4041903"/>
            <a:ext cx="378355" cy="342231"/>
          </a:xfrm>
          <a:custGeom>
            <a:avLst/>
            <a:gdLst>
              <a:gd name="T0" fmla="*/ 1981 w 1984"/>
              <a:gd name="T1" fmla="*/ 1620 h 1795"/>
              <a:gd name="T2" fmla="*/ 1975 w 1984"/>
              <a:gd name="T3" fmla="*/ 1598 h 1795"/>
              <a:gd name="T4" fmla="*/ 1966 w 1984"/>
              <a:gd name="T5" fmla="*/ 1575 h 1795"/>
              <a:gd name="T6" fmla="*/ 1955 w 1984"/>
              <a:gd name="T7" fmla="*/ 1551 h 1795"/>
              <a:gd name="T8" fmla="*/ 1602 w 1984"/>
              <a:gd name="T9" fmla="*/ 928 h 1795"/>
              <a:gd name="T10" fmla="*/ 1574 w 1984"/>
              <a:gd name="T11" fmla="*/ 880 h 1795"/>
              <a:gd name="T12" fmla="*/ 1124 w 1984"/>
              <a:gd name="T13" fmla="*/ 85 h 1795"/>
              <a:gd name="T14" fmla="*/ 1109 w 1984"/>
              <a:gd name="T15" fmla="*/ 65 h 1795"/>
              <a:gd name="T16" fmla="*/ 1094 w 1984"/>
              <a:gd name="T17" fmla="*/ 47 h 1795"/>
              <a:gd name="T18" fmla="*/ 1077 w 1984"/>
              <a:gd name="T19" fmla="*/ 32 h 1795"/>
              <a:gd name="T20" fmla="*/ 1060 w 1984"/>
              <a:gd name="T21" fmla="*/ 20 h 1795"/>
              <a:gd name="T22" fmla="*/ 1041 w 1984"/>
              <a:gd name="T23" fmla="*/ 10 h 1795"/>
              <a:gd name="T24" fmla="*/ 1022 w 1984"/>
              <a:gd name="T25" fmla="*/ 4 h 1795"/>
              <a:gd name="T26" fmla="*/ 1002 w 1984"/>
              <a:gd name="T27" fmla="*/ 1 h 1795"/>
              <a:gd name="T28" fmla="*/ 982 w 1984"/>
              <a:gd name="T29" fmla="*/ 1 h 1795"/>
              <a:gd name="T30" fmla="*/ 962 w 1984"/>
              <a:gd name="T31" fmla="*/ 4 h 1795"/>
              <a:gd name="T32" fmla="*/ 943 w 1984"/>
              <a:gd name="T33" fmla="*/ 10 h 1795"/>
              <a:gd name="T34" fmla="*/ 925 w 1984"/>
              <a:gd name="T35" fmla="*/ 20 h 1795"/>
              <a:gd name="T36" fmla="*/ 907 w 1984"/>
              <a:gd name="T37" fmla="*/ 32 h 1795"/>
              <a:gd name="T38" fmla="*/ 890 w 1984"/>
              <a:gd name="T39" fmla="*/ 47 h 1795"/>
              <a:gd name="T40" fmla="*/ 875 w 1984"/>
              <a:gd name="T41" fmla="*/ 65 h 1795"/>
              <a:gd name="T42" fmla="*/ 860 w 1984"/>
              <a:gd name="T43" fmla="*/ 85 h 1795"/>
              <a:gd name="T44" fmla="*/ 430 w 1984"/>
              <a:gd name="T45" fmla="*/ 844 h 1795"/>
              <a:gd name="T46" fmla="*/ 383 w 1984"/>
              <a:gd name="T47" fmla="*/ 927 h 1795"/>
              <a:gd name="T48" fmla="*/ 23 w 1984"/>
              <a:gd name="T49" fmla="*/ 1563 h 1795"/>
              <a:gd name="T50" fmla="*/ 13 w 1984"/>
              <a:gd name="T51" fmla="*/ 1586 h 1795"/>
              <a:gd name="T52" fmla="*/ 6 w 1984"/>
              <a:gd name="T53" fmla="*/ 1609 h 1795"/>
              <a:gd name="T54" fmla="*/ 2 w 1984"/>
              <a:gd name="T55" fmla="*/ 1631 h 1795"/>
              <a:gd name="T56" fmla="*/ 0 w 1984"/>
              <a:gd name="T57" fmla="*/ 1653 h 1795"/>
              <a:gd name="T58" fmla="*/ 2 w 1984"/>
              <a:gd name="T59" fmla="*/ 1674 h 1795"/>
              <a:gd name="T60" fmla="*/ 6 w 1984"/>
              <a:gd name="T61" fmla="*/ 1694 h 1795"/>
              <a:gd name="T62" fmla="*/ 13 w 1984"/>
              <a:gd name="T63" fmla="*/ 1713 h 1795"/>
              <a:gd name="T64" fmla="*/ 23 w 1984"/>
              <a:gd name="T65" fmla="*/ 1730 h 1795"/>
              <a:gd name="T66" fmla="*/ 36 w 1984"/>
              <a:gd name="T67" fmla="*/ 1746 h 1795"/>
              <a:gd name="T68" fmla="*/ 51 w 1984"/>
              <a:gd name="T69" fmla="*/ 1760 h 1795"/>
              <a:gd name="T70" fmla="*/ 68 w 1984"/>
              <a:gd name="T71" fmla="*/ 1771 h 1795"/>
              <a:gd name="T72" fmla="*/ 87 w 1984"/>
              <a:gd name="T73" fmla="*/ 1781 h 1795"/>
              <a:gd name="T74" fmla="*/ 108 w 1984"/>
              <a:gd name="T75" fmla="*/ 1788 h 1795"/>
              <a:gd name="T76" fmla="*/ 130 w 1984"/>
              <a:gd name="T77" fmla="*/ 1793 h 1795"/>
              <a:gd name="T78" fmla="*/ 155 w 1984"/>
              <a:gd name="T79" fmla="*/ 1795 h 1795"/>
              <a:gd name="T80" fmla="*/ 1816 w 1984"/>
              <a:gd name="T81" fmla="*/ 1795 h 1795"/>
              <a:gd name="T82" fmla="*/ 1842 w 1984"/>
              <a:gd name="T83" fmla="*/ 1794 h 1795"/>
              <a:gd name="T84" fmla="*/ 1865 w 1984"/>
              <a:gd name="T85" fmla="*/ 1791 h 1795"/>
              <a:gd name="T86" fmla="*/ 1887 w 1984"/>
              <a:gd name="T87" fmla="*/ 1785 h 1795"/>
              <a:gd name="T88" fmla="*/ 1907 w 1984"/>
              <a:gd name="T89" fmla="*/ 1776 h 1795"/>
              <a:gd name="T90" fmla="*/ 1925 w 1984"/>
              <a:gd name="T91" fmla="*/ 1766 h 1795"/>
              <a:gd name="T92" fmla="*/ 1941 w 1984"/>
              <a:gd name="T93" fmla="*/ 1753 h 1795"/>
              <a:gd name="T94" fmla="*/ 1955 w 1984"/>
              <a:gd name="T95" fmla="*/ 1738 h 1795"/>
              <a:gd name="T96" fmla="*/ 1967 w 1984"/>
              <a:gd name="T97" fmla="*/ 1722 h 1795"/>
              <a:gd name="T98" fmla="*/ 1975 w 1984"/>
              <a:gd name="T99" fmla="*/ 1703 h 1795"/>
              <a:gd name="T100" fmla="*/ 1981 w 1984"/>
              <a:gd name="T101" fmla="*/ 1684 h 1795"/>
              <a:gd name="T102" fmla="*/ 1984 w 1984"/>
              <a:gd name="T103" fmla="*/ 1663 h 1795"/>
              <a:gd name="T104" fmla="*/ 1984 w 1984"/>
              <a:gd name="T105" fmla="*/ 1642 h 1795"/>
              <a:gd name="T106" fmla="*/ 1079 w 1984"/>
              <a:gd name="T107" fmla="*/ 402 h 1795"/>
              <a:gd name="T108" fmla="*/ 930 w 1984"/>
              <a:gd name="T109" fmla="*/ 1279 h 1795"/>
              <a:gd name="T110" fmla="*/ 1079 w 1984"/>
              <a:gd name="T111" fmla="*/ 402 h 1795"/>
              <a:gd name="T112" fmla="*/ 884 w 1984"/>
              <a:gd name="T113" fmla="*/ 1536 h 1795"/>
              <a:gd name="T114" fmla="*/ 1100 w 1984"/>
              <a:gd name="T115" fmla="*/ 1536 h 1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84" h="1795">
                <a:moveTo>
                  <a:pt x="1983" y="1631"/>
                </a:moveTo>
                <a:cubicBezTo>
                  <a:pt x="1981" y="1620"/>
                  <a:pt x="1981" y="1620"/>
                  <a:pt x="1981" y="1620"/>
                </a:cubicBezTo>
                <a:cubicBezTo>
                  <a:pt x="1978" y="1609"/>
                  <a:pt x="1978" y="1609"/>
                  <a:pt x="1978" y="1609"/>
                </a:cubicBezTo>
                <a:cubicBezTo>
                  <a:pt x="1975" y="1598"/>
                  <a:pt x="1975" y="1598"/>
                  <a:pt x="1975" y="1598"/>
                </a:cubicBezTo>
                <a:cubicBezTo>
                  <a:pt x="1971" y="1586"/>
                  <a:pt x="1971" y="1586"/>
                  <a:pt x="1971" y="1586"/>
                </a:cubicBezTo>
                <a:cubicBezTo>
                  <a:pt x="1966" y="1575"/>
                  <a:pt x="1966" y="1575"/>
                  <a:pt x="1966" y="1575"/>
                </a:cubicBezTo>
                <a:cubicBezTo>
                  <a:pt x="1961" y="1563"/>
                  <a:pt x="1961" y="1563"/>
                  <a:pt x="1961" y="1563"/>
                </a:cubicBezTo>
                <a:cubicBezTo>
                  <a:pt x="1955" y="1551"/>
                  <a:pt x="1955" y="1551"/>
                  <a:pt x="1955" y="1551"/>
                </a:cubicBezTo>
                <a:cubicBezTo>
                  <a:pt x="1604" y="933"/>
                  <a:pt x="1604" y="933"/>
                  <a:pt x="1604" y="933"/>
                </a:cubicBezTo>
                <a:cubicBezTo>
                  <a:pt x="1602" y="928"/>
                  <a:pt x="1602" y="928"/>
                  <a:pt x="1602" y="928"/>
                </a:cubicBezTo>
                <a:cubicBezTo>
                  <a:pt x="1595" y="916"/>
                  <a:pt x="1595" y="916"/>
                  <a:pt x="1595" y="916"/>
                </a:cubicBezTo>
                <a:cubicBezTo>
                  <a:pt x="1574" y="880"/>
                  <a:pt x="1574" y="880"/>
                  <a:pt x="1574" y="880"/>
                </a:cubicBezTo>
                <a:cubicBezTo>
                  <a:pt x="1131" y="97"/>
                  <a:pt x="1131" y="97"/>
                  <a:pt x="1131" y="97"/>
                </a:cubicBezTo>
                <a:cubicBezTo>
                  <a:pt x="1124" y="85"/>
                  <a:pt x="1124" y="85"/>
                  <a:pt x="1124" y="85"/>
                </a:cubicBezTo>
                <a:cubicBezTo>
                  <a:pt x="1117" y="75"/>
                  <a:pt x="1117" y="75"/>
                  <a:pt x="1117" y="75"/>
                </a:cubicBezTo>
                <a:cubicBezTo>
                  <a:pt x="1109" y="65"/>
                  <a:pt x="1109" y="65"/>
                  <a:pt x="1109" y="65"/>
                </a:cubicBezTo>
                <a:cubicBezTo>
                  <a:pt x="1102" y="56"/>
                  <a:pt x="1102" y="56"/>
                  <a:pt x="1102" y="56"/>
                </a:cubicBezTo>
                <a:cubicBezTo>
                  <a:pt x="1094" y="47"/>
                  <a:pt x="1094" y="47"/>
                  <a:pt x="1094" y="47"/>
                </a:cubicBezTo>
                <a:cubicBezTo>
                  <a:pt x="1086" y="39"/>
                  <a:pt x="1086" y="39"/>
                  <a:pt x="1086" y="39"/>
                </a:cubicBezTo>
                <a:cubicBezTo>
                  <a:pt x="1077" y="32"/>
                  <a:pt x="1077" y="32"/>
                  <a:pt x="1077" y="32"/>
                </a:cubicBezTo>
                <a:cubicBezTo>
                  <a:pt x="1069" y="25"/>
                  <a:pt x="1069" y="25"/>
                  <a:pt x="1069" y="25"/>
                </a:cubicBezTo>
                <a:cubicBezTo>
                  <a:pt x="1060" y="20"/>
                  <a:pt x="1060" y="20"/>
                  <a:pt x="1060" y="20"/>
                </a:cubicBezTo>
                <a:cubicBezTo>
                  <a:pt x="1051" y="15"/>
                  <a:pt x="1051" y="15"/>
                  <a:pt x="1051" y="15"/>
                </a:cubicBezTo>
                <a:cubicBezTo>
                  <a:pt x="1041" y="10"/>
                  <a:pt x="1041" y="10"/>
                  <a:pt x="1041" y="10"/>
                </a:cubicBezTo>
                <a:cubicBezTo>
                  <a:pt x="1032" y="7"/>
                  <a:pt x="1032" y="7"/>
                  <a:pt x="1032" y="7"/>
                </a:cubicBezTo>
                <a:cubicBezTo>
                  <a:pt x="1022" y="4"/>
                  <a:pt x="1022" y="4"/>
                  <a:pt x="1022" y="4"/>
                </a:cubicBezTo>
                <a:cubicBezTo>
                  <a:pt x="1012" y="2"/>
                  <a:pt x="1012" y="2"/>
                  <a:pt x="1012" y="2"/>
                </a:cubicBezTo>
                <a:cubicBezTo>
                  <a:pt x="1002" y="1"/>
                  <a:pt x="1002" y="1"/>
                  <a:pt x="1002" y="1"/>
                </a:cubicBezTo>
                <a:cubicBezTo>
                  <a:pt x="992" y="0"/>
                  <a:pt x="992" y="0"/>
                  <a:pt x="992" y="0"/>
                </a:cubicBezTo>
                <a:cubicBezTo>
                  <a:pt x="982" y="1"/>
                  <a:pt x="982" y="1"/>
                  <a:pt x="982" y="1"/>
                </a:cubicBezTo>
                <a:cubicBezTo>
                  <a:pt x="972" y="2"/>
                  <a:pt x="972" y="2"/>
                  <a:pt x="972" y="2"/>
                </a:cubicBezTo>
                <a:cubicBezTo>
                  <a:pt x="962" y="4"/>
                  <a:pt x="962" y="4"/>
                  <a:pt x="962" y="4"/>
                </a:cubicBezTo>
                <a:cubicBezTo>
                  <a:pt x="953" y="7"/>
                  <a:pt x="953" y="7"/>
                  <a:pt x="953" y="7"/>
                </a:cubicBezTo>
                <a:cubicBezTo>
                  <a:pt x="943" y="10"/>
                  <a:pt x="943" y="10"/>
                  <a:pt x="943" y="10"/>
                </a:cubicBezTo>
                <a:cubicBezTo>
                  <a:pt x="934" y="15"/>
                  <a:pt x="934" y="15"/>
                  <a:pt x="934" y="15"/>
                </a:cubicBezTo>
                <a:cubicBezTo>
                  <a:pt x="925" y="20"/>
                  <a:pt x="925" y="20"/>
                  <a:pt x="925" y="20"/>
                </a:cubicBezTo>
                <a:cubicBezTo>
                  <a:pt x="916" y="25"/>
                  <a:pt x="916" y="25"/>
                  <a:pt x="916" y="25"/>
                </a:cubicBezTo>
                <a:cubicBezTo>
                  <a:pt x="907" y="32"/>
                  <a:pt x="907" y="32"/>
                  <a:pt x="907" y="32"/>
                </a:cubicBezTo>
                <a:cubicBezTo>
                  <a:pt x="898" y="39"/>
                  <a:pt x="898" y="39"/>
                  <a:pt x="898" y="39"/>
                </a:cubicBezTo>
                <a:cubicBezTo>
                  <a:pt x="890" y="47"/>
                  <a:pt x="890" y="47"/>
                  <a:pt x="890" y="47"/>
                </a:cubicBezTo>
                <a:cubicBezTo>
                  <a:pt x="882" y="56"/>
                  <a:pt x="882" y="56"/>
                  <a:pt x="882" y="56"/>
                </a:cubicBezTo>
                <a:cubicBezTo>
                  <a:pt x="875" y="65"/>
                  <a:pt x="875" y="65"/>
                  <a:pt x="875" y="65"/>
                </a:cubicBezTo>
                <a:cubicBezTo>
                  <a:pt x="867" y="75"/>
                  <a:pt x="867" y="75"/>
                  <a:pt x="867" y="75"/>
                </a:cubicBezTo>
                <a:cubicBezTo>
                  <a:pt x="860" y="85"/>
                  <a:pt x="860" y="85"/>
                  <a:pt x="860" y="85"/>
                </a:cubicBezTo>
                <a:cubicBezTo>
                  <a:pt x="854" y="97"/>
                  <a:pt x="854" y="97"/>
                  <a:pt x="854" y="97"/>
                </a:cubicBezTo>
                <a:cubicBezTo>
                  <a:pt x="430" y="844"/>
                  <a:pt x="430" y="844"/>
                  <a:pt x="430" y="844"/>
                </a:cubicBezTo>
                <a:cubicBezTo>
                  <a:pt x="429" y="844"/>
                  <a:pt x="429" y="844"/>
                  <a:pt x="429" y="844"/>
                </a:cubicBezTo>
                <a:cubicBezTo>
                  <a:pt x="383" y="927"/>
                  <a:pt x="383" y="927"/>
                  <a:pt x="383" y="927"/>
                </a:cubicBezTo>
                <a:cubicBezTo>
                  <a:pt x="29" y="1551"/>
                  <a:pt x="29" y="1551"/>
                  <a:pt x="29" y="1551"/>
                </a:cubicBezTo>
                <a:cubicBezTo>
                  <a:pt x="23" y="1563"/>
                  <a:pt x="23" y="1563"/>
                  <a:pt x="23" y="1563"/>
                </a:cubicBezTo>
                <a:cubicBezTo>
                  <a:pt x="18" y="1575"/>
                  <a:pt x="18" y="1575"/>
                  <a:pt x="18" y="1575"/>
                </a:cubicBezTo>
                <a:cubicBezTo>
                  <a:pt x="13" y="1586"/>
                  <a:pt x="13" y="1586"/>
                  <a:pt x="13" y="1586"/>
                </a:cubicBezTo>
                <a:cubicBezTo>
                  <a:pt x="9" y="1598"/>
                  <a:pt x="9" y="1598"/>
                  <a:pt x="9" y="1598"/>
                </a:cubicBezTo>
                <a:cubicBezTo>
                  <a:pt x="6" y="1609"/>
                  <a:pt x="6" y="1609"/>
                  <a:pt x="6" y="1609"/>
                </a:cubicBezTo>
                <a:cubicBezTo>
                  <a:pt x="3" y="1620"/>
                  <a:pt x="3" y="1620"/>
                  <a:pt x="3" y="1620"/>
                </a:cubicBezTo>
                <a:cubicBezTo>
                  <a:pt x="2" y="1631"/>
                  <a:pt x="2" y="1631"/>
                  <a:pt x="2" y="1631"/>
                </a:cubicBezTo>
                <a:cubicBezTo>
                  <a:pt x="0" y="1642"/>
                  <a:pt x="0" y="1642"/>
                  <a:pt x="0" y="1642"/>
                </a:cubicBezTo>
                <a:cubicBezTo>
                  <a:pt x="0" y="1653"/>
                  <a:pt x="0" y="1653"/>
                  <a:pt x="0" y="1653"/>
                </a:cubicBezTo>
                <a:cubicBezTo>
                  <a:pt x="0" y="1663"/>
                  <a:pt x="0" y="1663"/>
                  <a:pt x="0" y="1663"/>
                </a:cubicBezTo>
                <a:cubicBezTo>
                  <a:pt x="2" y="1674"/>
                  <a:pt x="2" y="1674"/>
                  <a:pt x="2" y="1674"/>
                </a:cubicBezTo>
                <a:cubicBezTo>
                  <a:pt x="3" y="1684"/>
                  <a:pt x="3" y="1684"/>
                  <a:pt x="3" y="1684"/>
                </a:cubicBezTo>
                <a:cubicBezTo>
                  <a:pt x="6" y="1694"/>
                  <a:pt x="6" y="1694"/>
                  <a:pt x="6" y="1694"/>
                </a:cubicBezTo>
                <a:cubicBezTo>
                  <a:pt x="9" y="1703"/>
                  <a:pt x="9" y="1703"/>
                  <a:pt x="9" y="1703"/>
                </a:cubicBezTo>
                <a:cubicBezTo>
                  <a:pt x="13" y="1713"/>
                  <a:pt x="13" y="1713"/>
                  <a:pt x="13" y="1713"/>
                </a:cubicBezTo>
                <a:cubicBezTo>
                  <a:pt x="18" y="1722"/>
                  <a:pt x="18" y="1722"/>
                  <a:pt x="18" y="1722"/>
                </a:cubicBezTo>
                <a:cubicBezTo>
                  <a:pt x="23" y="1730"/>
                  <a:pt x="23" y="1730"/>
                  <a:pt x="23" y="1730"/>
                </a:cubicBezTo>
                <a:cubicBezTo>
                  <a:pt x="29" y="1738"/>
                  <a:pt x="29" y="1738"/>
                  <a:pt x="29" y="1738"/>
                </a:cubicBezTo>
                <a:cubicBezTo>
                  <a:pt x="36" y="1746"/>
                  <a:pt x="36" y="1746"/>
                  <a:pt x="36" y="1746"/>
                </a:cubicBezTo>
                <a:cubicBezTo>
                  <a:pt x="43" y="1753"/>
                  <a:pt x="43" y="1753"/>
                  <a:pt x="43" y="1753"/>
                </a:cubicBezTo>
                <a:cubicBezTo>
                  <a:pt x="51" y="1760"/>
                  <a:pt x="51" y="1760"/>
                  <a:pt x="51" y="1760"/>
                </a:cubicBezTo>
                <a:cubicBezTo>
                  <a:pt x="59" y="1766"/>
                  <a:pt x="59" y="1766"/>
                  <a:pt x="59" y="1766"/>
                </a:cubicBezTo>
                <a:cubicBezTo>
                  <a:pt x="68" y="1771"/>
                  <a:pt x="68" y="1771"/>
                  <a:pt x="68" y="1771"/>
                </a:cubicBezTo>
                <a:cubicBezTo>
                  <a:pt x="77" y="1776"/>
                  <a:pt x="77" y="1776"/>
                  <a:pt x="77" y="1776"/>
                </a:cubicBezTo>
                <a:cubicBezTo>
                  <a:pt x="87" y="1781"/>
                  <a:pt x="87" y="1781"/>
                  <a:pt x="87" y="1781"/>
                </a:cubicBezTo>
                <a:cubicBezTo>
                  <a:pt x="97" y="1785"/>
                  <a:pt x="97" y="1785"/>
                  <a:pt x="97" y="1785"/>
                </a:cubicBezTo>
                <a:cubicBezTo>
                  <a:pt x="108" y="1788"/>
                  <a:pt x="108" y="1788"/>
                  <a:pt x="108" y="1788"/>
                </a:cubicBezTo>
                <a:cubicBezTo>
                  <a:pt x="119" y="1791"/>
                  <a:pt x="119" y="1791"/>
                  <a:pt x="119" y="1791"/>
                </a:cubicBezTo>
                <a:cubicBezTo>
                  <a:pt x="130" y="1793"/>
                  <a:pt x="130" y="1793"/>
                  <a:pt x="130" y="1793"/>
                </a:cubicBezTo>
                <a:cubicBezTo>
                  <a:pt x="142" y="1794"/>
                  <a:pt x="142" y="1794"/>
                  <a:pt x="142" y="1794"/>
                </a:cubicBezTo>
                <a:cubicBezTo>
                  <a:pt x="155" y="1795"/>
                  <a:pt x="155" y="1795"/>
                  <a:pt x="155" y="1795"/>
                </a:cubicBezTo>
                <a:cubicBezTo>
                  <a:pt x="168" y="1795"/>
                  <a:pt x="168" y="1795"/>
                  <a:pt x="168" y="1795"/>
                </a:cubicBezTo>
                <a:cubicBezTo>
                  <a:pt x="1816" y="1795"/>
                  <a:pt x="1816" y="1795"/>
                  <a:pt x="1816" y="1795"/>
                </a:cubicBezTo>
                <a:cubicBezTo>
                  <a:pt x="1829" y="1795"/>
                  <a:pt x="1829" y="1795"/>
                  <a:pt x="1829" y="1795"/>
                </a:cubicBezTo>
                <a:cubicBezTo>
                  <a:pt x="1842" y="1794"/>
                  <a:pt x="1842" y="1794"/>
                  <a:pt x="1842" y="1794"/>
                </a:cubicBezTo>
                <a:cubicBezTo>
                  <a:pt x="1854" y="1793"/>
                  <a:pt x="1854" y="1793"/>
                  <a:pt x="1854" y="1793"/>
                </a:cubicBezTo>
                <a:cubicBezTo>
                  <a:pt x="1865" y="1791"/>
                  <a:pt x="1865" y="1791"/>
                  <a:pt x="1865" y="1791"/>
                </a:cubicBezTo>
                <a:cubicBezTo>
                  <a:pt x="1877" y="1788"/>
                  <a:pt x="1877" y="1788"/>
                  <a:pt x="1877" y="1788"/>
                </a:cubicBezTo>
                <a:cubicBezTo>
                  <a:pt x="1887" y="1785"/>
                  <a:pt x="1887" y="1785"/>
                  <a:pt x="1887" y="1785"/>
                </a:cubicBezTo>
                <a:cubicBezTo>
                  <a:pt x="1898" y="1781"/>
                  <a:pt x="1898" y="1781"/>
                  <a:pt x="1898" y="1781"/>
                </a:cubicBezTo>
                <a:cubicBezTo>
                  <a:pt x="1907" y="1776"/>
                  <a:pt x="1907" y="1776"/>
                  <a:pt x="1907" y="1776"/>
                </a:cubicBezTo>
                <a:cubicBezTo>
                  <a:pt x="1917" y="1771"/>
                  <a:pt x="1917" y="1771"/>
                  <a:pt x="1917" y="1771"/>
                </a:cubicBezTo>
                <a:cubicBezTo>
                  <a:pt x="1925" y="1766"/>
                  <a:pt x="1925" y="1766"/>
                  <a:pt x="1925" y="1766"/>
                </a:cubicBezTo>
                <a:cubicBezTo>
                  <a:pt x="1934" y="1760"/>
                  <a:pt x="1934" y="1760"/>
                  <a:pt x="1934" y="1760"/>
                </a:cubicBezTo>
                <a:cubicBezTo>
                  <a:pt x="1941" y="1753"/>
                  <a:pt x="1941" y="1753"/>
                  <a:pt x="1941" y="1753"/>
                </a:cubicBezTo>
                <a:cubicBezTo>
                  <a:pt x="1949" y="1746"/>
                  <a:pt x="1949" y="1746"/>
                  <a:pt x="1949" y="1746"/>
                </a:cubicBezTo>
                <a:cubicBezTo>
                  <a:pt x="1955" y="1738"/>
                  <a:pt x="1955" y="1738"/>
                  <a:pt x="1955" y="1738"/>
                </a:cubicBezTo>
                <a:cubicBezTo>
                  <a:pt x="1961" y="1730"/>
                  <a:pt x="1961" y="1730"/>
                  <a:pt x="1961" y="1730"/>
                </a:cubicBezTo>
                <a:cubicBezTo>
                  <a:pt x="1967" y="1722"/>
                  <a:pt x="1967" y="1722"/>
                  <a:pt x="1967" y="1722"/>
                </a:cubicBezTo>
                <a:cubicBezTo>
                  <a:pt x="1971" y="1713"/>
                  <a:pt x="1971" y="1713"/>
                  <a:pt x="1971" y="1713"/>
                </a:cubicBezTo>
                <a:cubicBezTo>
                  <a:pt x="1975" y="1703"/>
                  <a:pt x="1975" y="1703"/>
                  <a:pt x="1975" y="1703"/>
                </a:cubicBezTo>
                <a:cubicBezTo>
                  <a:pt x="1978" y="1694"/>
                  <a:pt x="1978" y="1694"/>
                  <a:pt x="1978" y="1694"/>
                </a:cubicBezTo>
                <a:cubicBezTo>
                  <a:pt x="1981" y="1684"/>
                  <a:pt x="1981" y="1684"/>
                  <a:pt x="1981" y="1684"/>
                </a:cubicBezTo>
                <a:cubicBezTo>
                  <a:pt x="1983" y="1674"/>
                  <a:pt x="1983" y="1674"/>
                  <a:pt x="1983" y="1674"/>
                </a:cubicBezTo>
                <a:cubicBezTo>
                  <a:pt x="1984" y="1663"/>
                  <a:pt x="1984" y="1663"/>
                  <a:pt x="1984" y="1663"/>
                </a:cubicBezTo>
                <a:cubicBezTo>
                  <a:pt x="1984" y="1653"/>
                  <a:pt x="1984" y="1653"/>
                  <a:pt x="1984" y="1653"/>
                </a:cubicBezTo>
                <a:cubicBezTo>
                  <a:pt x="1984" y="1642"/>
                  <a:pt x="1984" y="1642"/>
                  <a:pt x="1984" y="1642"/>
                </a:cubicBezTo>
                <a:lnTo>
                  <a:pt x="1983" y="1631"/>
                </a:lnTo>
                <a:close/>
                <a:moveTo>
                  <a:pt x="1079" y="402"/>
                </a:moveTo>
                <a:cubicBezTo>
                  <a:pt x="1054" y="1279"/>
                  <a:pt x="1054" y="1279"/>
                  <a:pt x="1054" y="1279"/>
                </a:cubicBezTo>
                <a:cubicBezTo>
                  <a:pt x="930" y="1279"/>
                  <a:pt x="930" y="1279"/>
                  <a:pt x="930" y="1279"/>
                </a:cubicBezTo>
                <a:cubicBezTo>
                  <a:pt x="904" y="402"/>
                  <a:pt x="904" y="402"/>
                  <a:pt x="904" y="402"/>
                </a:cubicBezTo>
                <a:cubicBezTo>
                  <a:pt x="1079" y="402"/>
                  <a:pt x="1079" y="402"/>
                  <a:pt x="1079" y="402"/>
                </a:cubicBezTo>
                <a:close/>
                <a:moveTo>
                  <a:pt x="989" y="1650"/>
                </a:moveTo>
                <a:cubicBezTo>
                  <a:pt x="927" y="1650"/>
                  <a:pt x="884" y="1600"/>
                  <a:pt x="884" y="1536"/>
                </a:cubicBezTo>
                <a:cubicBezTo>
                  <a:pt x="884" y="1472"/>
                  <a:pt x="930" y="1424"/>
                  <a:pt x="994" y="1424"/>
                </a:cubicBezTo>
                <a:cubicBezTo>
                  <a:pt x="1058" y="1424"/>
                  <a:pt x="1100" y="1472"/>
                  <a:pt x="1100" y="1536"/>
                </a:cubicBezTo>
                <a:cubicBezTo>
                  <a:pt x="1100" y="1600"/>
                  <a:pt x="1058" y="1650"/>
                  <a:pt x="989" y="1650"/>
                </a:cubicBezTo>
                <a:close/>
              </a:path>
            </a:pathLst>
          </a:custGeom>
          <a:solidFill>
            <a:schemeClr val="accent1"/>
          </a:solidFill>
          <a:ln>
            <a:noFill/>
          </a:ln>
          <a:effectLst>
            <a:outerShdw blurRad="152400" sx="121000" sy="121000" algn="ctr" rotWithShape="0">
              <a:schemeClr val="bg1"/>
            </a:outerShdw>
          </a:effectLst>
          <a:scene3d>
            <a:camera prst="orthographicFront">
              <a:rot lat="0" lon="60000" rev="0"/>
            </a:camera>
            <a:lightRig rig="threePt" dir="t"/>
          </a:scene3d>
        </p:spPr>
        <p:txBody>
          <a:bodyPr/>
          <a:lstStyle/>
          <a:p>
            <a:pPr>
              <a:defRPr/>
            </a:pPr>
            <a:endParaRPr lang="en-GB">
              <a:solidFill>
                <a:prstClr val="black"/>
              </a:solidFill>
              <a:cs typeface="Arial" charset="0"/>
            </a:endParaRPr>
          </a:p>
        </p:txBody>
      </p:sp>
      <p:sp>
        <p:nvSpPr>
          <p:cNvPr id="14" name="Rectangle 13">
            <a:extLst>
              <a:ext uri="{FF2B5EF4-FFF2-40B4-BE49-F238E27FC236}">
                <a16:creationId xmlns:a16="http://schemas.microsoft.com/office/drawing/2014/main" id="{A052FB0D-3FB4-4BEF-AED7-6A19898F3A07}"/>
              </a:ext>
            </a:extLst>
          </p:cNvPr>
          <p:cNvSpPr/>
          <p:nvPr/>
        </p:nvSpPr>
        <p:spPr>
          <a:xfrm>
            <a:off x="1134005" y="3271307"/>
            <a:ext cx="1900388" cy="364797"/>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3A0BA69-756B-49D8-A6DF-E71918DDEE44}"/>
              </a:ext>
            </a:extLst>
          </p:cNvPr>
          <p:cNvSpPr/>
          <p:nvPr/>
        </p:nvSpPr>
        <p:spPr>
          <a:xfrm>
            <a:off x="383857" y="2800024"/>
            <a:ext cx="3197878" cy="273084"/>
          </a:xfrm>
          <a:prstGeom prst="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04387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7" descr="E:\Série 03\Screens Anglais\Misfeed_001.jpg"/>
          <p:cNvPicPr preferRelativeResize="0">
            <a:picLocks noChangeArrowheads="1"/>
          </p:cNvPicPr>
          <p:nvPr/>
        </p:nvPicPr>
        <p:blipFill>
          <a:blip r:embed="rId2" cstate="print"/>
          <a:srcRect/>
          <a:stretch>
            <a:fillRect/>
          </a:stretch>
        </p:blipFill>
        <p:spPr bwMode="auto">
          <a:xfrm>
            <a:off x="517274" y="820288"/>
            <a:ext cx="3657600" cy="1828800"/>
          </a:xfrm>
          <a:prstGeom prst="rect">
            <a:avLst/>
          </a:prstGeom>
          <a:noFill/>
          <a:ln w="9525">
            <a:solidFill>
              <a:srgbClr val="000000"/>
            </a:solidFill>
            <a:miter lim="800000"/>
            <a:headEnd/>
            <a:tailEnd/>
          </a:ln>
        </p:spPr>
      </p:pic>
      <p:pic>
        <p:nvPicPr>
          <p:cNvPr id="117763" name="Picture 8" descr="E:\Série 03\Screens Anglais\Misfeed_002.jpg"/>
          <p:cNvPicPr preferRelativeResize="0">
            <a:picLocks noChangeArrowheads="1"/>
          </p:cNvPicPr>
          <p:nvPr/>
        </p:nvPicPr>
        <p:blipFill>
          <a:blip r:embed="rId3" cstate="print"/>
          <a:srcRect/>
          <a:stretch>
            <a:fillRect/>
          </a:stretch>
        </p:blipFill>
        <p:spPr bwMode="auto">
          <a:xfrm>
            <a:off x="4969126" y="825250"/>
            <a:ext cx="3657600" cy="1828800"/>
          </a:xfrm>
          <a:prstGeom prst="rect">
            <a:avLst/>
          </a:prstGeom>
          <a:noFill/>
          <a:ln w="9525">
            <a:solidFill>
              <a:srgbClr val="000000"/>
            </a:solidFill>
            <a:miter lim="800000"/>
            <a:headEnd/>
            <a:tailEnd/>
          </a:ln>
        </p:spPr>
      </p:pic>
      <p:pic>
        <p:nvPicPr>
          <p:cNvPr id="117764" name="Picture 9" descr="E:\Série 03\Screens Anglais\Misfeed_003.jpg"/>
          <p:cNvPicPr>
            <a:picLocks noChangeArrowheads="1"/>
          </p:cNvPicPr>
          <p:nvPr/>
        </p:nvPicPr>
        <p:blipFill>
          <a:blip r:embed="rId4" cstate="print"/>
          <a:srcRect/>
          <a:stretch>
            <a:fillRect/>
          </a:stretch>
        </p:blipFill>
        <p:spPr bwMode="auto">
          <a:xfrm>
            <a:off x="2743200" y="2763479"/>
            <a:ext cx="3657600" cy="1828800"/>
          </a:xfrm>
          <a:prstGeom prst="rect">
            <a:avLst/>
          </a:prstGeom>
          <a:noFill/>
          <a:ln w="9525">
            <a:solidFill>
              <a:srgbClr val="000000"/>
            </a:solidFill>
            <a:miter lim="800000"/>
            <a:headEnd/>
            <a:tailEnd/>
          </a:ln>
        </p:spPr>
      </p:pic>
      <p:sp>
        <p:nvSpPr>
          <p:cNvPr id="7" name="Rectangle 6"/>
          <p:cNvSpPr/>
          <p:nvPr/>
        </p:nvSpPr>
        <p:spPr>
          <a:xfrm>
            <a:off x="258637" y="4682108"/>
            <a:ext cx="8626726" cy="323165"/>
          </a:xfrm>
          <a:prstGeom prst="rect">
            <a:avLst/>
          </a:pr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6200000" scaled="1"/>
            <a:tileRect/>
          </a:gradFill>
        </p:spPr>
        <p:txBody>
          <a:bodyPr wrap="square" anchor="t" anchorCtr="0">
            <a:spAutoFit/>
          </a:bodyPr>
          <a:lstStyle/>
          <a:p>
            <a:pPr marL="257168" indent="-257168" defTabSz="342892" eaLnBrk="0" hangingPunct="0">
              <a:spcBef>
                <a:spcPct val="20000"/>
              </a:spcBef>
            </a:pPr>
            <a:r>
              <a:rPr kumimoji="1" lang="fr-CA" sz="1500" dirty="0">
                <a:solidFill>
                  <a:srgbClr val="C00000"/>
                </a:solidFill>
                <a:ea typeface="ＭＳ Ｐゴシック" pitchFamily="34" charset="-128"/>
              </a:rPr>
              <a:t>Follow the indications on the screen that show you step-by-step how to remove the misfed paper.</a:t>
            </a:r>
            <a:endParaRPr kumimoji="1" lang="en-US" sz="1500" dirty="0">
              <a:solidFill>
                <a:srgbClr val="C00000"/>
              </a:solidFill>
              <a:ea typeface="ＭＳ Ｐゴシック" pitchFamily="34" charset="-128"/>
            </a:endParaRPr>
          </a:p>
        </p:txBody>
      </p:sp>
      <p:sp>
        <p:nvSpPr>
          <p:cNvPr id="9" name="Titre 3"/>
          <p:cNvSpPr txBox="1">
            <a:spLocks/>
          </p:cNvSpPr>
          <p:nvPr/>
        </p:nvSpPr>
        <p:spPr>
          <a:xfrm>
            <a:off x="836949" y="83795"/>
            <a:ext cx="4644516" cy="622102"/>
          </a:xfrm>
          <a:prstGeom prst="rect">
            <a:avLst/>
          </a:prstGeom>
        </p:spPr>
        <p:txBody>
          <a:bodyPr/>
          <a:lstStyle/>
          <a:p>
            <a:pPr defTabSz="342892" eaLnBrk="0" hangingPunct="0">
              <a:defRPr/>
            </a:pPr>
            <a:r>
              <a:rPr kumimoji="1" lang="fr-CA" sz="3000" b="1" dirty="0">
                <a:solidFill>
                  <a:srgbClr val="000000"/>
                </a:solidFill>
                <a:latin typeface="+mj-lt"/>
                <a:ea typeface="+mj-ea"/>
                <a:cs typeface="ＭＳ Ｐゴシック" charset="0"/>
              </a:rPr>
              <a:t>Clearing a </a:t>
            </a:r>
            <a:r>
              <a:rPr kumimoji="1" lang="fr-CA" sz="3000" b="1" dirty="0" err="1">
                <a:solidFill>
                  <a:srgbClr val="000000"/>
                </a:solidFill>
                <a:latin typeface="+mj-lt"/>
                <a:ea typeface="+mj-ea"/>
                <a:cs typeface="ＭＳ Ｐゴシック" charset="0"/>
              </a:rPr>
              <a:t>Misfeed</a:t>
            </a:r>
            <a:endParaRPr kumimoji="1" lang="fr-CA" sz="3000" b="1" dirty="0">
              <a:solidFill>
                <a:srgbClr val="000000"/>
              </a:solidFill>
              <a:latin typeface="+mj-lt"/>
              <a:ea typeface="+mj-ea"/>
              <a:cs typeface="ＭＳ Ｐゴシック" charset="0"/>
            </a:endParaRPr>
          </a:p>
        </p:txBody>
      </p:sp>
      <p:sp>
        <p:nvSpPr>
          <p:cNvPr id="2" name="Slide Number Placeholder 1">
            <a:extLst>
              <a:ext uri="{FF2B5EF4-FFF2-40B4-BE49-F238E27FC236}">
                <a16:creationId xmlns:a16="http://schemas.microsoft.com/office/drawing/2014/main" id="{D672CF1B-B24B-4A64-8D4C-64F5B14431E4}"/>
              </a:ext>
            </a:extLst>
          </p:cNvPr>
          <p:cNvSpPr>
            <a:spLocks noGrp="1"/>
          </p:cNvSpPr>
          <p:nvPr>
            <p:ph type="sldNum" sz="quarter" idx="12"/>
          </p:nvPr>
        </p:nvSpPr>
        <p:spPr/>
        <p:txBody>
          <a:bodyPr/>
          <a:lstStyle/>
          <a:p>
            <a:pPr>
              <a:defRPr/>
            </a:pPr>
            <a:fld id="{D9473D70-D65D-4B22-8EB6-2B57C36F98AC}" type="slidenum">
              <a:rPr lang="en-US" smtClean="0"/>
              <a:pPr>
                <a:defRPr/>
              </a:pPr>
              <a:t>50</a:t>
            </a:fld>
            <a:endParaRPr lang="en-US" dirty="0"/>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 Box 8"/>
          <p:cNvSpPr txBox="1">
            <a:spLocks noChangeArrowheads="1"/>
          </p:cNvSpPr>
          <p:nvPr/>
        </p:nvSpPr>
        <p:spPr bwMode="auto">
          <a:xfrm>
            <a:off x="3683897" y="2208297"/>
            <a:ext cx="1956197" cy="369332"/>
          </a:xfrm>
          <a:prstGeom prst="rect">
            <a:avLst/>
          </a:prstGeom>
          <a:noFill/>
          <a:ln w="9525">
            <a:noFill/>
            <a:miter lim="800000"/>
            <a:headEnd/>
            <a:tailEnd/>
          </a:ln>
        </p:spPr>
        <p:txBody>
          <a:bodyPr>
            <a:spAutoFit/>
          </a:bodyPr>
          <a:lstStyle/>
          <a:p>
            <a:pPr algn="ctr">
              <a:spcBef>
                <a:spcPct val="50000"/>
              </a:spcBef>
            </a:pPr>
            <a:r>
              <a:rPr lang="fr-CA" dirty="0">
                <a:solidFill>
                  <a:srgbClr val="CF142B"/>
                </a:solidFill>
              </a:rPr>
              <a:t>Sections B and C</a:t>
            </a:r>
            <a:endParaRPr lang="en-US" dirty="0">
              <a:solidFill>
                <a:srgbClr val="CF142B"/>
              </a:solidFill>
            </a:endParaRPr>
          </a:p>
        </p:txBody>
      </p:sp>
      <p:sp>
        <p:nvSpPr>
          <p:cNvPr id="118787" name="Text Box 11"/>
          <p:cNvSpPr txBox="1">
            <a:spLocks noChangeArrowheads="1"/>
          </p:cNvSpPr>
          <p:nvPr/>
        </p:nvSpPr>
        <p:spPr bwMode="auto">
          <a:xfrm>
            <a:off x="3174327" y="1451675"/>
            <a:ext cx="1972866" cy="369332"/>
          </a:xfrm>
          <a:prstGeom prst="rect">
            <a:avLst/>
          </a:prstGeom>
          <a:noFill/>
          <a:ln w="9525">
            <a:noFill/>
            <a:miter lim="800000"/>
            <a:headEnd/>
            <a:tailEnd/>
          </a:ln>
        </p:spPr>
        <p:txBody>
          <a:bodyPr>
            <a:spAutoFit/>
          </a:bodyPr>
          <a:lstStyle/>
          <a:p>
            <a:pPr algn="ctr">
              <a:spcBef>
                <a:spcPct val="50000"/>
              </a:spcBef>
            </a:pPr>
            <a:r>
              <a:rPr lang="fr-CA" dirty="0">
                <a:solidFill>
                  <a:srgbClr val="CF142B"/>
                </a:solidFill>
              </a:rPr>
              <a:t>Section Y</a:t>
            </a:r>
            <a:endParaRPr lang="en-US" dirty="0">
              <a:solidFill>
                <a:srgbClr val="CF142B"/>
              </a:solidFill>
            </a:endParaRPr>
          </a:p>
        </p:txBody>
      </p:sp>
      <p:pic>
        <p:nvPicPr>
          <p:cNvPr id="118788" name="Picture 10" descr="E:\Série 03\Série 03 - Pics\Misfeed - Y.JPG"/>
          <p:cNvPicPr>
            <a:picLocks noChangeAspect="1" noChangeArrowheads="1"/>
          </p:cNvPicPr>
          <p:nvPr/>
        </p:nvPicPr>
        <p:blipFill>
          <a:blip r:embed="rId2" cstate="print"/>
          <a:srcRect/>
          <a:stretch>
            <a:fillRect/>
          </a:stretch>
        </p:blipFill>
        <p:spPr bwMode="auto">
          <a:xfrm>
            <a:off x="262773" y="870789"/>
            <a:ext cx="2911554" cy="2000210"/>
          </a:xfrm>
          <a:prstGeom prst="rect">
            <a:avLst/>
          </a:prstGeom>
          <a:noFill/>
          <a:ln w="9525">
            <a:solidFill>
              <a:srgbClr val="000000"/>
            </a:solidFill>
            <a:miter lim="800000"/>
            <a:headEnd/>
            <a:tailEnd/>
          </a:ln>
        </p:spPr>
      </p:pic>
      <p:pic>
        <p:nvPicPr>
          <p:cNvPr id="118789" name="Picture 11" descr="E:\Série 03\Série 03 - Pics\Misfeed - B &amp; C.JPG"/>
          <p:cNvPicPr>
            <a:picLocks noChangeAspect="1" noChangeArrowheads="1"/>
          </p:cNvPicPr>
          <p:nvPr/>
        </p:nvPicPr>
        <p:blipFill>
          <a:blip r:embed="rId3" cstate="print"/>
          <a:srcRect/>
          <a:stretch>
            <a:fillRect/>
          </a:stretch>
        </p:blipFill>
        <p:spPr bwMode="auto">
          <a:xfrm>
            <a:off x="5789639" y="870789"/>
            <a:ext cx="2926080" cy="2128952"/>
          </a:xfrm>
          <a:prstGeom prst="rect">
            <a:avLst/>
          </a:prstGeom>
          <a:noFill/>
          <a:ln w="9525">
            <a:solidFill>
              <a:srgbClr val="000000"/>
            </a:solidFill>
            <a:miter lim="800000"/>
            <a:headEnd/>
            <a:tailEnd/>
          </a:ln>
        </p:spPr>
      </p:pic>
      <p:sp>
        <p:nvSpPr>
          <p:cNvPr id="118790" name="Line 12"/>
          <p:cNvSpPr>
            <a:spLocks noChangeShapeType="1"/>
          </p:cNvSpPr>
          <p:nvPr/>
        </p:nvSpPr>
        <p:spPr bwMode="auto">
          <a:xfrm flipH="1">
            <a:off x="3244695" y="1834614"/>
            <a:ext cx="2114550" cy="2381"/>
          </a:xfrm>
          <a:prstGeom prst="line">
            <a:avLst/>
          </a:prstGeom>
          <a:noFill/>
          <a:ln w="28575">
            <a:solidFill>
              <a:srgbClr val="CF142B"/>
            </a:solidFill>
            <a:round/>
            <a:headEnd/>
            <a:tailEnd type="triangle" w="med" len="med"/>
          </a:ln>
        </p:spPr>
        <p:txBody>
          <a:bodyPr/>
          <a:lstStyle/>
          <a:p>
            <a:endParaRPr lang="en-US"/>
          </a:p>
        </p:txBody>
      </p:sp>
      <p:sp>
        <p:nvSpPr>
          <p:cNvPr id="118791" name="Line 9"/>
          <p:cNvSpPr>
            <a:spLocks noChangeShapeType="1"/>
          </p:cNvSpPr>
          <p:nvPr/>
        </p:nvSpPr>
        <p:spPr bwMode="auto">
          <a:xfrm flipV="1">
            <a:off x="4160760" y="2056849"/>
            <a:ext cx="2112169" cy="0"/>
          </a:xfrm>
          <a:prstGeom prst="line">
            <a:avLst/>
          </a:prstGeom>
          <a:noFill/>
          <a:ln w="28575">
            <a:solidFill>
              <a:srgbClr val="CF142B"/>
            </a:solidFill>
            <a:round/>
            <a:headEnd/>
            <a:tailEnd type="triangle" w="med" len="med"/>
          </a:ln>
        </p:spPr>
        <p:txBody>
          <a:bodyPr/>
          <a:lstStyle/>
          <a:p>
            <a:endParaRPr lang="en-US"/>
          </a:p>
        </p:txBody>
      </p:sp>
      <p:sp>
        <p:nvSpPr>
          <p:cNvPr id="10" name="Rectangle 9"/>
          <p:cNvSpPr/>
          <p:nvPr/>
        </p:nvSpPr>
        <p:spPr>
          <a:xfrm>
            <a:off x="1718550" y="3451885"/>
            <a:ext cx="6083135" cy="1255728"/>
          </a:xfrm>
          <a:prstGeom prst="rect">
            <a:avLst/>
          </a:pr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6200000" scaled="1"/>
            <a:tileRect/>
          </a:gradFill>
        </p:spPr>
        <p:txBody>
          <a:bodyPr wrap="square" anchor="t" anchorCtr="0">
            <a:spAutoFit/>
          </a:bodyPr>
          <a:lstStyle/>
          <a:p>
            <a:pPr marL="257168" indent="-257168" defTabSz="342892" eaLnBrk="0" hangingPunct="0">
              <a:spcBef>
                <a:spcPct val="20000"/>
              </a:spcBef>
            </a:pPr>
            <a:r>
              <a:rPr kumimoji="1" lang="fr-CA" dirty="0">
                <a:solidFill>
                  <a:srgbClr val="C00000"/>
                </a:solidFill>
                <a:ea typeface="ＭＳ Ｐゴシック" pitchFamily="34" charset="-128"/>
              </a:rPr>
              <a:t>Always remove the misfed paper in the same direction as the feed rollers.</a:t>
            </a:r>
          </a:p>
          <a:p>
            <a:pPr marL="257168" indent="-257168" defTabSz="342892" eaLnBrk="0" hangingPunct="0">
              <a:spcBef>
                <a:spcPct val="20000"/>
              </a:spcBef>
            </a:pPr>
            <a:r>
              <a:rPr kumimoji="1" lang="fr-CA" dirty="0">
                <a:solidFill>
                  <a:srgbClr val="C00000"/>
                </a:solidFill>
                <a:ea typeface="ＭＳ Ｐゴシック" pitchFamily="34" charset="-128"/>
              </a:rPr>
              <a:t>Do not pull sideways as the paper will tear and the rollers will wear.</a:t>
            </a:r>
            <a:endParaRPr kumimoji="1" lang="en-US" dirty="0">
              <a:solidFill>
                <a:srgbClr val="C00000"/>
              </a:solidFill>
              <a:ea typeface="ＭＳ Ｐゴシック" pitchFamily="34" charset="-128"/>
            </a:endParaRPr>
          </a:p>
        </p:txBody>
      </p:sp>
      <p:sp>
        <p:nvSpPr>
          <p:cNvPr id="12" name="Titre 3"/>
          <p:cNvSpPr txBox="1">
            <a:spLocks/>
          </p:cNvSpPr>
          <p:nvPr/>
        </p:nvSpPr>
        <p:spPr>
          <a:xfrm>
            <a:off x="922437" y="63036"/>
            <a:ext cx="4644516" cy="622102"/>
          </a:xfrm>
          <a:prstGeom prst="rect">
            <a:avLst/>
          </a:prstGeom>
        </p:spPr>
        <p:txBody>
          <a:bodyPr/>
          <a:lstStyle/>
          <a:p>
            <a:pPr defTabSz="342892" eaLnBrk="0" hangingPunct="0">
              <a:defRPr/>
            </a:pPr>
            <a:r>
              <a:rPr kumimoji="1" lang="fr-CA" sz="3000" b="1" dirty="0">
                <a:solidFill>
                  <a:srgbClr val="000000"/>
                </a:solidFill>
                <a:latin typeface="+mj-lt"/>
                <a:ea typeface="+mj-ea"/>
                <a:cs typeface="ＭＳ Ｐゴシック" charset="0"/>
              </a:rPr>
              <a:t>Clearing a </a:t>
            </a:r>
            <a:r>
              <a:rPr kumimoji="1" lang="fr-CA" sz="3000" b="1" dirty="0" err="1">
                <a:solidFill>
                  <a:srgbClr val="000000"/>
                </a:solidFill>
                <a:latin typeface="+mj-lt"/>
                <a:ea typeface="+mj-ea"/>
                <a:cs typeface="ＭＳ Ｐゴシック" charset="0"/>
              </a:rPr>
              <a:t>Misfeed</a:t>
            </a:r>
            <a:endParaRPr kumimoji="1" lang="fr-CA" sz="3000" b="1" dirty="0">
              <a:solidFill>
                <a:srgbClr val="000000"/>
              </a:solidFill>
              <a:latin typeface="+mj-lt"/>
              <a:ea typeface="+mj-ea"/>
              <a:cs typeface="ＭＳ Ｐゴシック" charset="0"/>
            </a:endParaRPr>
          </a:p>
        </p:txBody>
      </p:sp>
      <p:sp>
        <p:nvSpPr>
          <p:cNvPr id="2" name="Slide Number Placeholder 1">
            <a:extLst>
              <a:ext uri="{FF2B5EF4-FFF2-40B4-BE49-F238E27FC236}">
                <a16:creationId xmlns:a16="http://schemas.microsoft.com/office/drawing/2014/main" id="{38F51EAD-AA8F-4462-A48E-344EDEDE33AF}"/>
              </a:ext>
            </a:extLst>
          </p:cNvPr>
          <p:cNvSpPr>
            <a:spLocks noGrp="1"/>
          </p:cNvSpPr>
          <p:nvPr>
            <p:ph type="sldNum" sz="quarter" idx="12"/>
          </p:nvPr>
        </p:nvSpPr>
        <p:spPr/>
        <p:txBody>
          <a:bodyPr/>
          <a:lstStyle/>
          <a:p>
            <a:pPr>
              <a:defRPr/>
            </a:pPr>
            <a:fld id="{D9473D70-D65D-4B22-8EB6-2B57C36F98AC}" type="slidenum">
              <a:rPr lang="en-US" smtClean="0"/>
              <a:pPr>
                <a:defRPr/>
              </a:pPr>
              <a:t>51</a:t>
            </a:fld>
            <a:endParaRPr lang="en-US" dirty="0"/>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4" name="Picture 4" descr="E:\Série 03\C3003 pics\Finisher top.jpg"/>
          <p:cNvPicPr>
            <a:picLocks noChangeAspect="1" noChangeArrowheads="1"/>
          </p:cNvPicPr>
          <p:nvPr/>
        </p:nvPicPr>
        <p:blipFill>
          <a:blip r:embed="rId2" cstate="print"/>
          <a:srcRect/>
          <a:stretch>
            <a:fillRect/>
          </a:stretch>
        </p:blipFill>
        <p:spPr bwMode="auto">
          <a:xfrm>
            <a:off x="335107" y="855213"/>
            <a:ext cx="4089058" cy="3066792"/>
          </a:xfrm>
          <a:prstGeom prst="rect">
            <a:avLst/>
          </a:prstGeom>
          <a:noFill/>
          <a:ln w="9525">
            <a:solidFill>
              <a:srgbClr val="000000"/>
            </a:solidFill>
            <a:miter lim="800000"/>
            <a:headEnd/>
            <a:tailEnd/>
          </a:ln>
        </p:spPr>
      </p:pic>
      <p:pic>
        <p:nvPicPr>
          <p:cNvPr id="122885" name="Picture 5" descr="E:\Série 03\C3003 pics\Finisher inside.jpg"/>
          <p:cNvPicPr>
            <a:picLocks noChangeAspect="1" noChangeArrowheads="1"/>
          </p:cNvPicPr>
          <p:nvPr/>
        </p:nvPicPr>
        <p:blipFill>
          <a:blip r:embed="rId3" cstate="print"/>
          <a:srcRect/>
          <a:stretch>
            <a:fillRect/>
          </a:stretch>
        </p:blipFill>
        <p:spPr bwMode="auto">
          <a:xfrm>
            <a:off x="4719837" y="855213"/>
            <a:ext cx="4181792" cy="3066792"/>
          </a:xfrm>
          <a:prstGeom prst="rect">
            <a:avLst/>
          </a:prstGeom>
          <a:noFill/>
          <a:ln w="9525">
            <a:solidFill>
              <a:srgbClr val="000000"/>
            </a:solidFill>
            <a:miter lim="800000"/>
            <a:headEnd/>
            <a:tailEnd/>
          </a:ln>
        </p:spPr>
      </p:pic>
      <p:sp>
        <p:nvSpPr>
          <p:cNvPr id="7" name="Rectangle 6"/>
          <p:cNvSpPr/>
          <p:nvPr/>
        </p:nvSpPr>
        <p:spPr>
          <a:xfrm>
            <a:off x="3062869" y="4288286"/>
            <a:ext cx="3877757" cy="323165"/>
          </a:xfrm>
          <a:prstGeom prst="rect">
            <a:avLst/>
          </a:pr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6200000" scaled="1"/>
            <a:tileRect/>
          </a:gradFill>
        </p:spPr>
        <p:txBody>
          <a:bodyPr wrap="square" anchor="t" anchorCtr="0">
            <a:spAutoFit/>
          </a:bodyPr>
          <a:lstStyle/>
          <a:p>
            <a:pPr>
              <a:spcBef>
                <a:spcPct val="50000"/>
              </a:spcBef>
            </a:pPr>
            <a:r>
              <a:rPr lang="fr-CA" sz="1500" dirty="0">
                <a:solidFill>
                  <a:srgbClr val="C00000"/>
                </a:solidFill>
              </a:rPr>
              <a:t>Section R   (1000-sheet </a:t>
            </a:r>
            <a:r>
              <a:rPr lang="fr-CA" sz="1500" dirty="0" err="1">
                <a:solidFill>
                  <a:srgbClr val="C00000"/>
                </a:solidFill>
              </a:rPr>
              <a:t>finisher</a:t>
            </a:r>
            <a:r>
              <a:rPr lang="fr-CA" sz="1500" dirty="0">
                <a:solidFill>
                  <a:srgbClr val="C00000"/>
                </a:solidFill>
              </a:rPr>
              <a:t>)</a:t>
            </a:r>
            <a:endParaRPr lang="en-US" sz="1500" dirty="0">
              <a:solidFill>
                <a:srgbClr val="C00000"/>
              </a:solidFill>
            </a:endParaRPr>
          </a:p>
        </p:txBody>
      </p:sp>
      <p:sp>
        <p:nvSpPr>
          <p:cNvPr id="9" name="Titre 3"/>
          <p:cNvSpPr txBox="1">
            <a:spLocks/>
          </p:cNvSpPr>
          <p:nvPr/>
        </p:nvSpPr>
        <p:spPr>
          <a:xfrm>
            <a:off x="966160" y="41053"/>
            <a:ext cx="4644516" cy="622102"/>
          </a:xfrm>
          <a:prstGeom prst="rect">
            <a:avLst/>
          </a:prstGeom>
        </p:spPr>
        <p:txBody>
          <a:bodyPr/>
          <a:lstStyle/>
          <a:p>
            <a:pPr defTabSz="342892" eaLnBrk="0" hangingPunct="0">
              <a:defRPr/>
            </a:pPr>
            <a:r>
              <a:rPr kumimoji="1" lang="fr-CA" sz="3000" b="1" dirty="0" err="1">
                <a:solidFill>
                  <a:srgbClr val="000000"/>
                </a:solidFill>
                <a:latin typeface="+mj-lt"/>
                <a:ea typeface="+mj-ea"/>
                <a:cs typeface="ＭＳ Ｐゴシック" charset="0"/>
              </a:rPr>
              <a:t>Finisher</a:t>
            </a:r>
            <a:r>
              <a:rPr kumimoji="1" lang="fr-CA" sz="3000" b="1" dirty="0">
                <a:solidFill>
                  <a:srgbClr val="000000"/>
                </a:solidFill>
                <a:latin typeface="+mj-lt"/>
                <a:ea typeface="+mj-ea"/>
                <a:cs typeface="ＭＳ Ｐゴシック" charset="0"/>
              </a:rPr>
              <a:t> </a:t>
            </a:r>
            <a:r>
              <a:rPr kumimoji="1" lang="fr-CA" sz="3000" b="1" dirty="0" err="1">
                <a:solidFill>
                  <a:srgbClr val="000000"/>
                </a:solidFill>
                <a:latin typeface="+mj-lt"/>
                <a:ea typeface="+mj-ea"/>
                <a:cs typeface="ＭＳ Ｐゴシック" charset="0"/>
              </a:rPr>
              <a:t>Misfeeds</a:t>
            </a:r>
            <a:endParaRPr kumimoji="1" lang="fr-CA" sz="3000" b="1" dirty="0">
              <a:solidFill>
                <a:srgbClr val="000000"/>
              </a:solidFill>
              <a:latin typeface="+mj-lt"/>
              <a:ea typeface="+mj-ea"/>
              <a:cs typeface="ＭＳ Ｐゴシック" charset="0"/>
            </a:endParaRPr>
          </a:p>
        </p:txBody>
      </p:sp>
      <p:sp>
        <p:nvSpPr>
          <p:cNvPr id="2" name="Slide Number Placeholder 1">
            <a:extLst>
              <a:ext uri="{FF2B5EF4-FFF2-40B4-BE49-F238E27FC236}">
                <a16:creationId xmlns:a16="http://schemas.microsoft.com/office/drawing/2014/main" id="{50E2CB90-CB80-40CA-9586-61FB7222F277}"/>
              </a:ext>
            </a:extLst>
          </p:cNvPr>
          <p:cNvSpPr>
            <a:spLocks noGrp="1"/>
          </p:cNvSpPr>
          <p:nvPr>
            <p:ph type="sldNum" sz="quarter" idx="12"/>
          </p:nvPr>
        </p:nvSpPr>
        <p:spPr/>
        <p:txBody>
          <a:bodyPr/>
          <a:lstStyle/>
          <a:p>
            <a:pPr>
              <a:defRPr/>
            </a:pPr>
            <a:fld id="{D9473D70-D65D-4B22-8EB6-2B57C36F98AC}" type="slidenum">
              <a:rPr lang="en-US" smtClean="0"/>
              <a:pPr>
                <a:defRPr/>
              </a:pPr>
              <a:t>52</a:t>
            </a:fld>
            <a:endParaRPr lang="en-US" dirty="0"/>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6" name="Picture 9" descr="E:\Série 03\Série 03 - Pics\Feeder lid.JPG"/>
          <p:cNvPicPr preferRelativeResize="0">
            <a:picLocks noChangeArrowheads="1"/>
          </p:cNvPicPr>
          <p:nvPr/>
        </p:nvPicPr>
        <p:blipFill>
          <a:blip r:embed="rId3" cstate="print"/>
          <a:srcRect/>
          <a:stretch>
            <a:fillRect/>
          </a:stretch>
        </p:blipFill>
        <p:spPr bwMode="auto">
          <a:xfrm>
            <a:off x="2222517" y="919229"/>
            <a:ext cx="2613888" cy="1731414"/>
          </a:xfrm>
          <a:prstGeom prst="rect">
            <a:avLst/>
          </a:prstGeom>
          <a:noFill/>
          <a:ln w="9525">
            <a:solidFill>
              <a:srgbClr val="000000"/>
            </a:solidFill>
            <a:miter lim="800000"/>
            <a:headEnd/>
            <a:tailEnd/>
          </a:ln>
        </p:spPr>
      </p:pic>
      <p:pic>
        <p:nvPicPr>
          <p:cNvPr id="125957" name="Picture 10" descr="E:\Série 03\Série 03 - Pics\Feeder open.JPG"/>
          <p:cNvPicPr>
            <a:picLocks noChangeAspect="1" noChangeArrowheads="1"/>
          </p:cNvPicPr>
          <p:nvPr/>
        </p:nvPicPr>
        <p:blipFill>
          <a:blip r:embed="rId4" cstate="print"/>
          <a:srcRect/>
          <a:stretch>
            <a:fillRect/>
          </a:stretch>
        </p:blipFill>
        <p:spPr bwMode="auto">
          <a:xfrm>
            <a:off x="5773560" y="2385357"/>
            <a:ext cx="3165793" cy="2043424"/>
          </a:xfrm>
          <a:prstGeom prst="rect">
            <a:avLst/>
          </a:prstGeom>
          <a:noFill/>
          <a:ln w="9525">
            <a:solidFill>
              <a:srgbClr val="000000"/>
            </a:solidFill>
            <a:miter lim="800000"/>
            <a:headEnd/>
            <a:tailEnd/>
          </a:ln>
        </p:spPr>
      </p:pic>
      <p:sp>
        <p:nvSpPr>
          <p:cNvPr id="125960" name="Line 6"/>
          <p:cNvSpPr>
            <a:spLocks noChangeShapeType="1"/>
          </p:cNvSpPr>
          <p:nvPr/>
        </p:nvSpPr>
        <p:spPr bwMode="auto">
          <a:xfrm>
            <a:off x="2038121" y="1565559"/>
            <a:ext cx="1808148" cy="249763"/>
          </a:xfrm>
          <a:prstGeom prst="line">
            <a:avLst/>
          </a:prstGeom>
          <a:noFill/>
          <a:ln w="57150">
            <a:solidFill>
              <a:schemeClr val="accent1"/>
            </a:solidFill>
            <a:round/>
            <a:headEnd/>
            <a:tailEnd type="triangle" w="med" len="med"/>
          </a:ln>
        </p:spPr>
        <p:txBody>
          <a:bodyPr/>
          <a:lstStyle/>
          <a:p>
            <a:endParaRPr lang="en-US"/>
          </a:p>
        </p:txBody>
      </p:sp>
      <p:sp>
        <p:nvSpPr>
          <p:cNvPr id="11" name="Rectangle 10"/>
          <p:cNvSpPr/>
          <p:nvPr/>
        </p:nvSpPr>
        <p:spPr>
          <a:xfrm>
            <a:off x="6387036" y="2770035"/>
            <a:ext cx="378042" cy="216024"/>
          </a:xfrm>
          <a:prstGeom prst="rect">
            <a:avLst/>
          </a:prstGeom>
          <a:noFill/>
          <a:ln w="28575">
            <a:solidFill>
              <a:srgbClr val="CF142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2" name="Rectangle 11"/>
          <p:cNvSpPr/>
          <p:nvPr/>
        </p:nvSpPr>
        <p:spPr>
          <a:xfrm>
            <a:off x="658048" y="3577940"/>
            <a:ext cx="3803784" cy="646331"/>
          </a:xfrm>
          <a:prstGeom prst="rect">
            <a:avLst/>
          </a:pr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6200000" scaled="1"/>
            <a:tileRect/>
          </a:gradFill>
        </p:spPr>
        <p:txBody>
          <a:bodyPr wrap="square" anchor="t" anchorCtr="0">
            <a:spAutoFit/>
          </a:bodyPr>
          <a:lstStyle/>
          <a:p>
            <a:pPr>
              <a:spcBef>
                <a:spcPct val="50000"/>
              </a:spcBef>
            </a:pPr>
            <a:r>
              <a:rPr lang="fr-CA" dirty="0">
                <a:solidFill>
                  <a:srgbClr val="C00000"/>
                </a:solidFill>
              </a:rPr>
              <a:t>Push the grey latch to access the paper from the inside.</a:t>
            </a:r>
            <a:endParaRPr lang="en-US" dirty="0">
              <a:solidFill>
                <a:srgbClr val="C00000"/>
              </a:solidFill>
            </a:endParaRPr>
          </a:p>
        </p:txBody>
      </p:sp>
      <p:sp>
        <p:nvSpPr>
          <p:cNvPr id="13" name="Rectangle 12"/>
          <p:cNvSpPr/>
          <p:nvPr/>
        </p:nvSpPr>
        <p:spPr>
          <a:xfrm>
            <a:off x="131193" y="1021817"/>
            <a:ext cx="1833584" cy="1200329"/>
          </a:xfrm>
          <a:prstGeom prst="rect">
            <a:avLst/>
          </a:pr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6200000" scaled="1"/>
            <a:tileRect/>
          </a:gradFill>
        </p:spPr>
        <p:txBody>
          <a:bodyPr wrap="square" anchor="t" anchorCtr="0">
            <a:spAutoFit/>
          </a:bodyPr>
          <a:lstStyle/>
          <a:p>
            <a:pPr>
              <a:spcBef>
                <a:spcPct val="50000"/>
              </a:spcBef>
            </a:pPr>
            <a:r>
              <a:rPr lang="fr-CA" dirty="0">
                <a:solidFill>
                  <a:srgbClr val="C00000"/>
                </a:solidFill>
              </a:rPr>
              <a:t>To lift top of the  document  feeder, pull up on the </a:t>
            </a:r>
            <a:r>
              <a:rPr lang="fr-CA" dirty="0" err="1">
                <a:solidFill>
                  <a:srgbClr val="C00000"/>
                </a:solidFill>
              </a:rPr>
              <a:t>handle</a:t>
            </a:r>
            <a:r>
              <a:rPr lang="fr-CA" dirty="0">
                <a:solidFill>
                  <a:srgbClr val="C00000"/>
                </a:solidFill>
              </a:rPr>
              <a:t>.</a:t>
            </a:r>
            <a:endParaRPr lang="en-US" dirty="0">
              <a:solidFill>
                <a:srgbClr val="C00000"/>
              </a:solidFill>
            </a:endParaRPr>
          </a:p>
        </p:txBody>
      </p:sp>
      <p:sp>
        <p:nvSpPr>
          <p:cNvPr id="14" name="Line 6"/>
          <p:cNvSpPr>
            <a:spLocks noChangeShapeType="1"/>
          </p:cNvSpPr>
          <p:nvPr/>
        </p:nvSpPr>
        <p:spPr bwMode="auto">
          <a:xfrm flipV="1">
            <a:off x="4572000" y="3017475"/>
            <a:ext cx="1693023" cy="923328"/>
          </a:xfrm>
          <a:prstGeom prst="line">
            <a:avLst/>
          </a:prstGeom>
          <a:noFill/>
          <a:ln w="57150">
            <a:solidFill>
              <a:schemeClr val="accent1"/>
            </a:solidFill>
            <a:round/>
            <a:headEnd/>
            <a:tailEnd type="triangle" w="med" len="med"/>
          </a:ln>
        </p:spPr>
        <p:txBody>
          <a:bodyPr/>
          <a:lstStyle/>
          <a:p>
            <a:endParaRPr lang="en-US"/>
          </a:p>
        </p:txBody>
      </p:sp>
      <p:sp>
        <p:nvSpPr>
          <p:cNvPr id="15" name="Titre 3"/>
          <p:cNvSpPr txBox="1">
            <a:spLocks/>
          </p:cNvSpPr>
          <p:nvPr/>
        </p:nvSpPr>
        <p:spPr>
          <a:xfrm>
            <a:off x="855992" y="72583"/>
            <a:ext cx="4644516" cy="622102"/>
          </a:xfrm>
          <a:prstGeom prst="rect">
            <a:avLst/>
          </a:prstGeom>
        </p:spPr>
        <p:txBody>
          <a:bodyPr/>
          <a:lstStyle/>
          <a:p>
            <a:pPr defTabSz="342892" eaLnBrk="0" hangingPunct="0">
              <a:defRPr/>
            </a:pPr>
            <a:r>
              <a:rPr kumimoji="1" lang="fr-CA" sz="3000" b="1" dirty="0">
                <a:solidFill>
                  <a:srgbClr val="000000"/>
                </a:solidFill>
                <a:latin typeface="+mj-lt"/>
                <a:ea typeface="+mj-ea"/>
                <a:cs typeface="ＭＳ Ｐゴシック" charset="0"/>
              </a:rPr>
              <a:t>Feeder </a:t>
            </a:r>
            <a:r>
              <a:rPr kumimoji="1" lang="fr-CA" sz="3000" b="1" dirty="0" err="1">
                <a:solidFill>
                  <a:srgbClr val="000000"/>
                </a:solidFill>
                <a:latin typeface="+mj-lt"/>
                <a:ea typeface="+mj-ea"/>
                <a:cs typeface="ＭＳ Ｐゴシック" charset="0"/>
              </a:rPr>
              <a:t>Misfeed</a:t>
            </a:r>
            <a:endParaRPr kumimoji="1" lang="fr-CA" sz="3000" b="1" dirty="0">
              <a:solidFill>
                <a:srgbClr val="000000"/>
              </a:solidFill>
              <a:latin typeface="+mj-lt"/>
              <a:ea typeface="+mj-ea"/>
              <a:cs typeface="ＭＳ Ｐゴシック" charset="0"/>
            </a:endParaRPr>
          </a:p>
        </p:txBody>
      </p:sp>
      <p:sp>
        <p:nvSpPr>
          <p:cNvPr id="2" name="Slide Number Placeholder 1">
            <a:extLst>
              <a:ext uri="{FF2B5EF4-FFF2-40B4-BE49-F238E27FC236}">
                <a16:creationId xmlns:a16="http://schemas.microsoft.com/office/drawing/2014/main" id="{3051E7CB-BD5E-46F2-9001-60DD688342BF}"/>
              </a:ext>
            </a:extLst>
          </p:cNvPr>
          <p:cNvSpPr>
            <a:spLocks noGrp="1"/>
          </p:cNvSpPr>
          <p:nvPr>
            <p:ph type="sldNum" sz="quarter" idx="12"/>
          </p:nvPr>
        </p:nvSpPr>
        <p:spPr/>
        <p:txBody>
          <a:bodyPr/>
          <a:lstStyle/>
          <a:p>
            <a:pPr>
              <a:defRPr/>
            </a:pPr>
            <a:fld id="{D9473D70-D65D-4B22-8EB6-2B57C36F98AC}" type="slidenum">
              <a:rPr lang="en-US" smtClean="0"/>
              <a:pPr>
                <a:defRPr/>
              </a:pPr>
              <a:t>53</a:t>
            </a:fld>
            <a:endParaRPr lang="en-US" dirty="0"/>
          </a:p>
        </p:txBody>
      </p:sp>
    </p:spTree>
    <p:custDataLst>
      <p:tags r:id="rId1"/>
    </p:custDataLst>
  </p:cSld>
  <p:clrMapOvr>
    <a:masterClrMapping/>
  </p:clrMapOvr>
  <p:transition advTm="10074"/>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3" name="Picture 9"/>
          <p:cNvPicPr preferRelativeResize="0">
            <a:picLocks noChangeArrowheads="1"/>
          </p:cNvPicPr>
          <p:nvPr/>
        </p:nvPicPr>
        <p:blipFill>
          <a:blip r:embed="rId4" cstate="print"/>
          <a:srcRect/>
          <a:stretch>
            <a:fillRect/>
          </a:stretch>
        </p:blipFill>
        <p:spPr bwMode="auto">
          <a:xfrm>
            <a:off x="165178" y="861851"/>
            <a:ext cx="4171698" cy="2263378"/>
          </a:xfrm>
          <a:prstGeom prst="rect">
            <a:avLst/>
          </a:prstGeom>
          <a:noFill/>
          <a:ln w="9525">
            <a:solidFill>
              <a:srgbClr val="000000"/>
            </a:solidFill>
            <a:miter lim="800000"/>
            <a:headEnd/>
            <a:tailEnd/>
          </a:ln>
        </p:spPr>
      </p:pic>
      <p:pic>
        <p:nvPicPr>
          <p:cNvPr id="128004" name="Picture 10"/>
          <p:cNvPicPr>
            <a:picLocks noChangeAspect="1" noChangeArrowheads="1"/>
          </p:cNvPicPr>
          <p:nvPr/>
        </p:nvPicPr>
        <p:blipFill>
          <a:blip r:embed="rId5" cstate="print"/>
          <a:srcRect/>
          <a:stretch>
            <a:fillRect/>
          </a:stretch>
        </p:blipFill>
        <p:spPr bwMode="auto">
          <a:xfrm>
            <a:off x="4652114" y="2741324"/>
            <a:ext cx="3908574" cy="2263378"/>
          </a:xfrm>
          <a:prstGeom prst="rect">
            <a:avLst/>
          </a:prstGeom>
          <a:noFill/>
          <a:ln w="9525">
            <a:solidFill>
              <a:srgbClr val="000000"/>
            </a:solidFill>
            <a:miter lim="800000"/>
            <a:headEnd/>
            <a:tailEnd/>
          </a:ln>
        </p:spPr>
      </p:pic>
      <p:sp>
        <p:nvSpPr>
          <p:cNvPr id="10" name="Rectangle 9"/>
          <p:cNvSpPr/>
          <p:nvPr/>
        </p:nvSpPr>
        <p:spPr>
          <a:xfrm>
            <a:off x="4652115" y="845337"/>
            <a:ext cx="3908574" cy="1754326"/>
          </a:xfrm>
          <a:prstGeom prst="rect">
            <a:avLst/>
          </a:pr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6200000" scaled="1"/>
            <a:tileRect/>
          </a:gradFill>
        </p:spPr>
        <p:txBody>
          <a:bodyPr wrap="square" anchor="t" anchorCtr="0">
            <a:spAutoFit/>
          </a:bodyPr>
          <a:lstStyle/>
          <a:p>
            <a:pPr>
              <a:spcBef>
                <a:spcPct val="50000"/>
              </a:spcBef>
            </a:pPr>
            <a:r>
              <a:rPr lang="fr-CA" dirty="0">
                <a:solidFill>
                  <a:srgbClr val="C00000"/>
                </a:solidFill>
              </a:rPr>
              <a:t>The three sensors on the feed table should not be blocked by paper, etc. It will result in undesired paper size output, or the unit will beep indicating to load special paper size in the tray.</a:t>
            </a:r>
            <a:endParaRPr lang="en-US" dirty="0">
              <a:solidFill>
                <a:srgbClr val="C00000"/>
              </a:solidFill>
            </a:endParaRPr>
          </a:p>
        </p:txBody>
      </p:sp>
      <p:sp>
        <p:nvSpPr>
          <p:cNvPr id="11" name="Rectangle 10"/>
          <p:cNvSpPr/>
          <p:nvPr/>
        </p:nvSpPr>
        <p:spPr>
          <a:xfrm>
            <a:off x="3020503" y="1002536"/>
            <a:ext cx="1240907" cy="407624"/>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2" name="Freeform 20"/>
          <p:cNvSpPr>
            <a:spLocks/>
          </p:cNvSpPr>
          <p:nvPr/>
        </p:nvSpPr>
        <p:spPr bwMode="auto">
          <a:xfrm>
            <a:off x="7071330" y="2829436"/>
            <a:ext cx="665341" cy="591586"/>
          </a:xfrm>
          <a:custGeom>
            <a:avLst/>
            <a:gdLst>
              <a:gd name="T0" fmla="*/ 2147483647 w 1149"/>
              <a:gd name="T1" fmla="*/ 2147483647 h 1094"/>
              <a:gd name="T2" fmla="*/ 906944076 w 1149"/>
              <a:gd name="T3" fmla="*/ 2147483647 h 1094"/>
              <a:gd name="T4" fmla="*/ 302255186 w 1149"/>
              <a:gd name="T5" fmla="*/ 2147483647 h 1094"/>
              <a:gd name="T6" fmla="*/ 2147483647 w 1149"/>
              <a:gd name="T7" fmla="*/ 2147483647 h 1094"/>
              <a:gd name="T8" fmla="*/ 2147483647 w 1149"/>
              <a:gd name="T9" fmla="*/ 2147483647 h 1094"/>
              <a:gd name="T10" fmla="*/ 2147483647 w 1149"/>
              <a:gd name="T11" fmla="*/ 2147483647 h 1094"/>
              <a:gd name="T12" fmla="*/ 2147483647 w 1149"/>
              <a:gd name="T13" fmla="*/ 2147483647 h 1094"/>
              <a:gd name="T14" fmla="*/ 2147483647 w 1149"/>
              <a:gd name="T15" fmla="*/ 2147483647 h 1094"/>
              <a:gd name="T16" fmla="*/ 2147483647 w 1149"/>
              <a:gd name="T17" fmla="*/ 2147483647 h 1094"/>
              <a:gd name="T18" fmla="*/ 2147483647 w 1149"/>
              <a:gd name="T19" fmla="*/ 987104709 h 1094"/>
              <a:gd name="T20" fmla="*/ 2147483647 w 1149"/>
              <a:gd name="T21" fmla="*/ 0 h 1094"/>
              <a:gd name="T22" fmla="*/ 2147483647 w 1149"/>
              <a:gd name="T23" fmla="*/ 75945075 h 1094"/>
              <a:gd name="T24" fmla="*/ 2147483647 w 1149"/>
              <a:gd name="T25" fmla="*/ 2147483647 h 1094"/>
              <a:gd name="T26" fmla="*/ 2147483647 w 1149"/>
              <a:gd name="T27" fmla="*/ 2147483647 h 1094"/>
              <a:gd name="T28" fmla="*/ 2147483647 w 1149"/>
              <a:gd name="T29" fmla="*/ 2147483647 h 1094"/>
              <a:gd name="T30" fmla="*/ 2147483647 w 1149"/>
              <a:gd name="T31" fmla="*/ 2147483647 h 1094"/>
              <a:gd name="T32" fmla="*/ 2147483647 w 1149"/>
              <a:gd name="T33" fmla="*/ 2147483647 h 1094"/>
              <a:gd name="T34" fmla="*/ 2147483647 w 1149"/>
              <a:gd name="T35" fmla="*/ 2147483647 h 1094"/>
              <a:gd name="T36" fmla="*/ 2147483647 w 1149"/>
              <a:gd name="T37" fmla="*/ 2147483647 h 1094"/>
              <a:gd name="T38" fmla="*/ 2147483647 w 1149"/>
              <a:gd name="T39" fmla="*/ 2147483647 h 1094"/>
              <a:gd name="T40" fmla="*/ 2147483647 w 1149"/>
              <a:gd name="T41" fmla="*/ 2147483647 h 1094"/>
              <a:gd name="T42" fmla="*/ 2147483647 w 1149"/>
              <a:gd name="T43" fmla="*/ 2147483647 h 1094"/>
              <a:gd name="T44" fmla="*/ 2147483647 w 1149"/>
              <a:gd name="T45" fmla="*/ 2147483647 h 1094"/>
              <a:gd name="T46" fmla="*/ 2147483647 w 1149"/>
              <a:gd name="T47" fmla="*/ 2147483647 h 1094"/>
              <a:gd name="T48" fmla="*/ 2147483647 w 1149"/>
              <a:gd name="T49" fmla="*/ 2147483647 h 1094"/>
              <a:gd name="T50" fmla="*/ 2147483647 w 1149"/>
              <a:gd name="T51" fmla="*/ 2147483647 h 1094"/>
              <a:gd name="T52" fmla="*/ 2147483647 w 1149"/>
              <a:gd name="T53" fmla="*/ 2147483647 h 1094"/>
              <a:gd name="T54" fmla="*/ 2147483647 w 1149"/>
              <a:gd name="T55" fmla="*/ 2147483647 h 1094"/>
              <a:gd name="T56" fmla="*/ 2147483647 w 1149"/>
              <a:gd name="T57" fmla="*/ 2147483647 h 1094"/>
              <a:gd name="T58" fmla="*/ 2147483647 w 1149"/>
              <a:gd name="T59" fmla="*/ 2147483647 h 1094"/>
              <a:gd name="T60" fmla="*/ 2147483647 w 1149"/>
              <a:gd name="T61" fmla="*/ 2147483647 h 1094"/>
              <a:gd name="T62" fmla="*/ 2147483647 w 1149"/>
              <a:gd name="T63" fmla="*/ 2147483647 h 1094"/>
              <a:gd name="T64" fmla="*/ 2147483647 w 1149"/>
              <a:gd name="T65" fmla="*/ 2147483647 h 1094"/>
              <a:gd name="T66" fmla="*/ 2147483647 w 1149"/>
              <a:gd name="T67" fmla="*/ 2147483647 h 1094"/>
              <a:gd name="T68" fmla="*/ 2147483647 w 1149"/>
              <a:gd name="T69" fmla="*/ 2147483647 h 1094"/>
              <a:gd name="T70" fmla="*/ 2147483647 w 1149"/>
              <a:gd name="T71" fmla="*/ 2147483647 h 1094"/>
              <a:gd name="T72" fmla="*/ 2147483647 w 1149"/>
              <a:gd name="T73" fmla="*/ 2147483647 h 1094"/>
              <a:gd name="T74" fmla="*/ 2147483647 w 1149"/>
              <a:gd name="T75" fmla="*/ 2147483647 h 1094"/>
              <a:gd name="T76" fmla="*/ 2147483647 w 1149"/>
              <a:gd name="T77" fmla="*/ 2147483647 h 10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49"/>
              <a:gd name="T118" fmla="*/ 0 h 1094"/>
              <a:gd name="T119" fmla="*/ 1149 w 1149"/>
              <a:gd name="T120" fmla="*/ 1094 h 109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49" h="1094">
                <a:moveTo>
                  <a:pt x="206" y="1094"/>
                </a:moveTo>
                <a:cubicBezTo>
                  <a:pt x="142" y="1094"/>
                  <a:pt x="77" y="1053"/>
                  <a:pt x="12" y="973"/>
                </a:cubicBezTo>
                <a:cubicBezTo>
                  <a:pt x="3" y="962"/>
                  <a:pt x="0" y="946"/>
                  <a:pt x="4" y="932"/>
                </a:cubicBezTo>
                <a:cubicBezTo>
                  <a:pt x="8" y="918"/>
                  <a:pt x="19" y="907"/>
                  <a:pt x="33" y="902"/>
                </a:cubicBezTo>
                <a:cubicBezTo>
                  <a:pt x="131" y="868"/>
                  <a:pt x="237" y="781"/>
                  <a:pt x="348" y="642"/>
                </a:cubicBezTo>
                <a:cubicBezTo>
                  <a:pt x="384" y="597"/>
                  <a:pt x="384" y="597"/>
                  <a:pt x="384" y="597"/>
                </a:cubicBezTo>
                <a:cubicBezTo>
                  <a:pt x="395" y="584"/>
                  <a:pt x="394" y="565"/>
                  <a:pt x="382" y="553"/>
                </a:cubicBezTo>
                <a:cubicBezTo>
                  <a:pt x="336" y="503"/>
                  <a:pt x="336" y="503"/>
                  <a:pt x="336" y="503"/>
                </a:cubicBezTo>
                <a:cubicBezTo>
                  <a:pt x="214" y="373"/>
                  <a:pt x="152" y="263"/>
                  <a:pt x="152" y="177"/>
                </a:cubicBezTo>
                <a:cubicBezTo>
                  <a:pt x="152" y="131"/>
                  <a:pt x="185" y="76"/>
                  <a:pt x="250" y="13"/>
                </a:cubicBezTo>
                <a:cubicBezTo>
                  <a:pt x="259" y="4"/>
                  <a:pt x="270" y="0"/>
                  <a:pt x="282" y="0"/>
                </a:cubicBezTo>
                <a:cubicBezTo>
                  <a:pt x="285" y="0"/>
                  <a:pt x="289" y="0"/>
                  <a:pt x="293" y="1"/>
                </a:cubicBezTo>
                <a:cubicBezTo>
                  <a:pt x="308" y="5"/>
                  <a:pt x="320" y="16"/>
                  <a:pt x="325" y="31"/>
                </a:cubicBezTo>
                <a:cubicBezTo>
                  <a:pt x="357" y="129"/>
                  <a:pt x="410" y="226"/>
                  <a:pt x="482" y="320"/>
                </a:cubicBezTo>
                <a:cubicBezTo>
                  <a:pt x="522" y="370"/>
                  <a:pt x="522" y="370"/>
                  <a:pt x="522" y="370"/>
                </a:cubicBezTo>
                <a:cubicBezTo>
                  <a:pt x="529" y="378"/>
                  <a:pt x="538" y="383"/>
                  <a:pt x="549" y="383"/>
                </a:cubicBezTo>
                <a:cubicBezTo>
                  <a:pt x="560" y="383"/>
                  <a:pt x="570" y="378"/>
                  <a:pt x="576" y="370"/>
                </a:cubicBezTo>
                <a:cubicBezTo>
                  <a:pt x="608" y="329"/>
                  <a:pt x="608" y="329"/>
                  <a:pt x="608" y="329"/>
                </a:cubicBezTo>
                <a:cubicBezTo>
                  <a:pt x="747" y="152"/>
                  <a:pt x="872" y="62"/>
                  <a:pt x="979" y="62"/>
                </a:cubicBezTo>
                <a:cubicBezTo>
                  <a:pt x="1032" y="62"/>
                  <a:pt x="1077" y="92"/>
                  <a:pt x="1114" y="151"/>
                </a:cubicBezTo>
                <a:cubicBezTo>
                  <a:pt x="1121" y="163"/>
                  <a:pt x="1122" y="177"/>
                  <a:pt x="1118" y="189"/>
                </a:cubicBezTo>
                <a:cubicBezTo>
                  <a:pt x="1114" y="202"/>
                  <a:pt x="1104" y="212"/>
                  <a:pt x="1092" y="217"/>
                </a:cubicBezTo>
                <a:cubicBezTo>
                  <a:pt x="1055" y="232"/>
                  <a:pt x="1012" y="257"/>
                  <a:pt x="963" y="294"/>
                </a:cubicBezTo>
                <a:cubicBezTo>
                  <a:pt x="884" y="352"/>
                  <a:pt x="817" y="419"/>
                  <a:pt x="762" y="492"/>
                </a:cubicBezTo>
                <a:cubicBezTo>
                  <a:pt x="723" y="546"/>
                  <a:pt x="723" y="546"/>
                  <a:pt x="723" y="546"/>
                </a:cubicBezTo>
                <a:cubicBezTo>
                  <a:pt x="712" y="560"/>
                  <a:pt x="714" y="580"/>
                  <a:pt x="726" y="592"/>
                </a:cubicBezTo>
                <a:cubicBezTo>
                  <a:pt x="765" y="628"/>
                  <a:pt x="765" y="628"/>
                  <a:pt x="765" y="628"/>
                </a:cubicBezTo>
                <a:cubicBezTo>
                  <a:pt x="875" y="736"/>
                  <a:pt x="992" y="803"/>
                  <a:pt x="1111" y="830"/>
                </a:cubicBezTo>
                <a:cubicBezTo>
                  <a:pt x="1126" y="833"/>
                  <a:pt x="1138" y="844"/>
                  <a:pt x="1143" y="858"/>
                </a:cubicBezTo>
                <a:cubicBezTo>
                  <a:pt x="1149" y="872"/>
                  <a:pt x="1147" y="887"/>
                  <a:pt x="1139" y="900"/>
                </a:cubicBezTo>
                <a:cubicBezTo>
                  <a:pt x="1083" y="983"/>
                  <a:pt x="1027" y="1024"/>
                  <a:pt x="973" y="1024"/>
                </a:cubicBezTo>
                <a:cubicBezTo>
                  <a:pt x="924" y="1024"/>
                  <a:pt x="827" y="989"/>
                  <a:pt x="646" y="821"/>
                </a:cubicBezTo>
                <a:cubicBezTo>
                  <a:pt x="585" y="765"/>
                  <a:pt x="585" y="765"/>
                  <a:pt x="585" y="765"/>
                </a:cubicBezTo>
                <a:cubicBezTo>
                  <a:pt x="579" y="759"/>
                  <a:pt x="571" y="756"/>
                  <a:pt x="562" y="756"/>
                </a:cubicBezTo>
                <a:cubicBezTo>
                  <a:pt x="561" y="756"/>
                  <a:pt x="560" y="756"/>
                  <a:pt x="559" y="756"/>
                </a:cubicBezTo>
                <a:cubicBezTo>
                  <a:pt x="549" y="757"/>
                  <a:pt x="540" y="762"/>
                  <a:pt x="534" y="770"/>
                </a:cubicBezTo>
                <a:cubicBezTo>
                  <a:pt x="514" y="798"/>
                  <a:pt x="514" y="798"/>
                  <a:pt x="514" y="798"/>
                </a:cubicBezTo>
                <a:cubicBezTo>
                  <a:pt x="514" y="798"/>
                  <a:pt x="514" y="799"/>
                  <a:pt x="514" y="799"/>
                </a:cubicBezTo>
                <a:cubicBezTo>
                  <a:pt x="344" y="1056"/>
                  <a:pt x="248" y="1094"/>
                  <a:pt x="206" y="1094"/>
                </a:cubicBezTo>
                <a:close/>
              </a:path>
            </a:pathLst>
          </a:custGeom>
          <a:solidFill>
            <a:schemeClr val="accent1"/>
          </a:solidFill>
          <a:ln w="9525">
            <a:noFill/>
            <a:round/>
            <a:headEnd/>
            <a:tailEnd/>
          </a:ln>
        </p:spPr>
        <p:txBody>
          <a:bodyPr/>
          <a:lstStyle/>
          <a:p>
            <a:pPr fontAlgn="base">
              <a:spcBef>
                <a:spcPct val="0"/>
              </a:spcBef>
              <a:spcAft>
                <a:spcPct val="0"/>
              </a:spcAft>
            </a:pPr>
            <a:endParaRPr lang="en-US">
              <a:solidFill>
                <a:srgbClr val="000000"/>
              </a:solidFill>
              <a:cs typeface="Arial" charset="0"/>
            </a:endParaRPr>
          </a:p>
        </p:txBody>
      </p:sp>
      <p:sp>
        <p:nvSpPr>
          <p:cNvPr id="9" name="Titre 3"/>
          <p:cNvSpPr txBox="1">
            <a:spLocks/>
          </p:cNvSpPr>
          <p:nvPr/>
        </p:nvSpPr>
        <p:spPr>
          <a:xfrm>
            <a:off x="855992" y="81574"/>
            <a:ext cx="4644516" cy="622102"/>
          </a:xfrm>
          <a:prstGeom prst="rect">
            <a:avLst/>
          </a:prstGeom>
        </p:spPr>
        <p:txBody>
          <a:bodyPr/>
          <a:lstStyle/>
          <a:p>
            <a:pPr defTabSz="342892" eaLnBrk="0" hangingPunct="0">
              <a:defRPr/>
            </a:pPr>
            <a:r>
              <a:rPr kumimoji="1" lang="fr-CA" sz="3000" b="1" dirty="0">
                <a:solidFill>
                  <a:srgbClr val="000000"/>
                </a:solidFill>
                <a:latin typeface="+mj-lt"/>
                <a:ea typeface="+mj-ea"/>
                <a:cs typeface="ＭＳ Ｐゴシック" charset="0"/>
              </a:rPr>
              <a:t>Document Feeder</a:t>
            </a:r>
          </a:p>
        </p:txBody>
      </p:sp>
      <p:grpSp>
        <p:nvGrpSpPr>
          <p:cNvPr id="8" name="Group 255">
            <a:extLst>
              <a:ext uri="{FF2B5EF4-FFF2-40B4-BE49-F238E27FC236}">
                <a16:creationId xmlns:a16="http://schemas.microsoft.com/office/drawing/2014/main" id="{0969D86B-7342-47F6-845C-1B117D9BF81C}"/>
              </a:ext>
            </a:extLst>
          </p:cNvPr>
          <p:cNvGrpSpPr>
            <a:grpSpLocks/>
          </p:cNvGrpSpPr>
          <p:nvPr/>
        </p:nvGrpSpPr>
        <p:grpSpPr bwMode="auto">
          <a:xfrm>
            <a:off x="8668771" y="2445531"/>
            <a:ext cx="379810" cy="347663"/>
            <a:chOff x="8622192" y="4256252"/>
            <a:chExt cx="507606" cy="463689"/>
          </a:xfrm>
        </p:grpSpPr>
        <p:sp>
          <p:nvSpPr>
            <p:cNvPr id="13" name="Rounded Rectangle 256">
              <a:hlinkClick r:id="rId6" action="ppaction://hlinksldjump" highlightClick="1"/>
              <a:extLst>
                <a:ext uri="{FF2B5EF4-FFF2-40B4-BE49-F238E27FC236}">
                  <a16:creationId xmlns:a16="http://schemas.microsoft.com/office/drawing/2014/main" id="{B6B490FB-1FD3-41AF-A4AA-FD4E356525E3}"/>
                </a:ext>
              </a:extLst>
            </p:cNvPr>
            <p:cNvSpPr/>
            <p:nvPr/>
          </p:nvSpPr>
          <p:spPr bwMode="auto">
            <a:xfrm>
              <a:off x="8622192" y="4265780"/>
              <a:ext cx="453504" cy="454161"/>
            </a:xfrm>
            <a:prstGeom prst="roundRect">
              <a:avLst>
                <a:gd name="adj" fmla="val 7935"/>
              </a:avLst>
            </a:prstGeom>
            <a:solidFill>
              <a:schemeClr val="accent5"/>
            </a:solidFill>
            <a:ln>
              <a:noFill/>
            </a:ln>
          </p:spPr>
          <p:txBody>
            <a:bodyPr/>
            <a:lstStyle/>
            <a:p>
              <a:pPr>
                <a:defRPr/>
              </a:pPr>
              <a:endParaRPr lang="en-GB">
                <a:solidFill>
                  <a:srgbClr val="000000"/>
                </a:solidFill>
                <a:cs typeface="Arial" charset="0"/>
              </a:endParaRPr>
            </a:p>
          </p:txBody>
        </p:sp>
        <p:sp>
          <p:nvSpPr>
            <p:cNvPr id="14" name="Freeform 14">
              <a:extLst>
                <a:ext uri="{FF2B5EF4-FFF2-40B4-BE49-F238E27FC236}">
                  <a16:creationId xmlns:a16="http://schemas.microsoft.com/office/drawing/2014/main" id="{093CD442-CC7B-4A82-BBEB-B6A803FDAED6}"/>
                </a:ext>
              </a:extLst>
            </p:cNvPr>
            <p:cNvSpPr>
              <a:spLocks/>
            </p:cNvSpPr>
            <p:nvPr/>
          </p:nvSpPr>
          <p:spPr bwMode="auto">
            <a:xfrm>
              <a:off x="8680158" y="4256252"/>
              <a:ext cx="449640" cy="427897"/>
            </a:xfrm>
            <a:custGeom>
              <a:avLst/>
              <a:gdLst>
                <a:gd name="T0" fmla="*/ 2147483647 w 1284"/>
                <a:gd name="T1" fmla="*/ 2147483647 h 1222"/>
                <a:gd name="T2" fmla="*/ 2147483647 w 1284"/>
                <a:gd name="T3" fmla="*/ 2147483647 h 1222"/>
                <a:gd name="T4" fmla="*/ 2147483647 w 1284"/>
                <a:gd name="T5" fmla="*/ 2147483647 h 1222"/>
                <a:gd name="T6" fmla="*/ 2147483647 w 1284"/>
                <a:gd name="T7" fmla="*/ 2147483647 h 1222"/>
                <a:gd name="T8" fmla="*/ 2147483647 w 1284"/>
                <a:gd name="T9" fmla="*/ 2147483647 h 1222"/>
                <a:gd name="T10" fmla="*/ 2147483647 w 1284"/>
                <a:gd name="T11" fmla="*/ 2147483647 h 1222"/>
                <a:gd name="T12" fmla="*/ 2147483647 w 1284"/>
                <a:gd name="T13" fmla="*/ 2147483647 h 1222"/>
                <a:gd name="T14" fmla="*/ 944748260 w 1284"/>
                <a:gd name="T15" fmla="*/ 2147483647 h 1222"/>
                <a:gd name="T16" fmla="*/ 42920654 w 1284"/>
                <a:gd name="T17" fmla="*/ 2147483647 h 1222"/>
                <a:gd name="T18" fmla="*/ 687100611 w 1284"/>
                <a:gd name="T19" fmla="*/ 2147483647 h 1222"/>
                <a:gd name="T20" fmla="*/ 2147483647 w 1284"/>
                <a:gd name="T21" fmla="*/ 2147483647 h 1222"/>
                <a:gd name="T22" fmla="*/ 2147483647 w 1284"/>
                <a:gd name="T23" fmla="*/ 2147483647 h 1222"/>
                <a:gd name="T24" fmla="*/ 2147483647 w 1284"/>
                <a:gd name="T25" fmla="*/ 2147483647 h 1222"/>
                <a:gd name="T26" fmla="*/ 2147483647 w 1284"/>
                <a:gd name="T27" fmla="*/ 2147483647 h 1222"/>
                <a:gd name="T28" fmla="*/ 2147483647 w 1284"/>
                <a:gd name="T29" fmla="*/ 300524076 h 1222"/>
                <a:gd name="T30" fmla="*/ 2147483647 w 1284"/>
                <a:gd name="T31" fmla="*/ 0 h 1222"/>
                <a:gd name="T32" fmla="*/ 2147483647 w 1284"/>
                <a:gd name="T33" fmla="*/ 772828945 h 1222"/>
                <a:gd name="T34" fmla="*/ 2147483647 w 1284"/>
                <a:gd name="T35" fmla="*/ 2147483647 h 1222"/>
                <a:gd name="T36" fmla="*/ 2147483647 w 1284"/>
                <a:gd name="T37" fmla="*/ 2147483647 h 1222"/>
                <a:gd name="T38" fmla="*/ 2147483647 w 1284"/>
                <a:gd name="T39" fmla="*/ 2147483647 h 1222"/>
                <a:gd name="T40" fmla="*/ 2147483647 w 1284"/>
                <a:gd name="T41" fmla="*/ 2147483647 h 1222"/>
                <a:gd name="T42" fmla="*/ 2147483647 w 1284"/>
                <a:gd name="T43" fmla="*/ 2147483647 h 1222"/>
                <a:gd name="T44" fmla="*/ 2147483647 w 1284"/>
                <a:gd name="T45" fmla="*/ 2147483647 h 1222"/>
                <a:gd name="T46" fmla="*/ 2147483647 w 1284"/>
                <a:gd name="T47" fmla="*/ 2147483647 h 12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84"/>
                <a:gd name="T73" fmla="*/ 0 h 1222"/>
                <a:gd name="T74" fmla="*/ 1284 w 1284"/>
                <a:gd name="T75" fmla="*/ 1222 h 122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84" h="1222">
                  <a:moveTo>
                    <a:pt x="303" y="1222"/>
                  </a:moveTo>
                  <a:cubicBezTo>
                    <a:pt x="299" y="1222"/>
                    <a:pt x="295" y="1221"/>
                    <a:pt x="291" y="1220"/>
                  </a:cubicBezTo>
                  <a:cubicBezTo>
                    <a:pt x="277" y="1216"/>
                    <a:pt x="266" y="1206"/>
                    <a:pt x="261" y="1192"/>
                  </a:cubicBezTo>
                  <a:cubicBezTo>
                    <a:pt x="251" y="1165"/>
                    <a:pt x="238" y="1132"/>
                    <a:pt x="222" y="1092"/>
                  </a:cubicBezTo>
                  <a:cubicBezTo>
                    <a:pt x="219" y="1087"/>
                    <a:pt x="194" y="1030"/>
                    <a:pt x="194" y="1030"/>
                  </a:cubicBezTo>
                  <a:cubicBezTo>
                    <a:pt x="156" y="941"/>
                    <a:pt x="122" y="877"/>
                    <a:pt x="89" y="835"/>
                  </a:cubicBezTo>
                  <a:cubicBezTo>
                    <a:pt x="89" y="835"/>
                    <a:pt x="89" y="835"/>
                    <a:pt x="89" y="835"/>
                  </a:cubicBezTo>
                  <a:cubicBezTo>
                    <a:pt x="69" y="808"/>
                    <a:pt x="46" y="787"/>
                    <a:pt x="22" y="772"/>
                  </a:cubicBezTo>
                  <a:cubicBezTo>
                    <a:pt x="10" y="764"/>
                    <a:pt x="3" y="751"/>
                    <a:pt x="1" y="737"/>
                  </a:cubicBezTo>
                  <a:cubicBezTo>
                    <a:pt x="0" y="723"/>
                    <a:pt x="6" y="709"/>
                    <a:pt x="16" y="700"/>
                  </a:cubicBezTo>
                  <a:cubicBezTo>
                    <a:pt x="73" y="648"/>
                    <a:pt x="128" y="623"/>
                    <a:pt x="178" y="623"/>
                  </a:cubicBezTo>
                  <a:cubicBezTo>
                    <a:pt x="232" y="623"/>
                    <a:pt x="289" y="690"/>
                    <a:pt x="351" y="829"/>
                  </a:cubicBezTo>
                  <a:cubicBezTo>
                    <a:pt x="372" y="876"/>
                    <a:pt x="372" y="876"/>
                    <a:pt x="372" y="876"/>
                  </a:cubicBezTo>
                  <a:cubicBezTo>
                    <a:pt x="479" y="699"/>
                    <a:pt x="616" y="527"/>
                    <a:pt x="777" y="363"/>
                  </a:cubicBezTo>
                  <a:cubicBezTo>
                    <a:pt x="922" y="217"/>
                    <a:pt x="1067" y="97"/>
                    <a:pt x="1209" y="7"/>
                  </a:cubicBezTo>
                  <a:cubicBezTo>
                    <a:pt x="1216" y="2"/>
                    <a:pt x="1225" y="0"/>
                    <a:pt x="1233" y="0"/>
                  </a:cubicBezTo>
                  <a:cubicBezTo>
                    <a:pt x="1247" y="0"/>
                    <a:pt x="1261" y="6"/>
                    <a:pt x="1270" y="18"/>
                  </a:cubicBezTo>
                  <a:cubicBezTo>
                    <a:pt x="1284" y="38"/>
                    <a:pt x="1280" y="65"/>
                    <a:pt x="1262" y="80"/>
                  </a:cubicBezTo>
                  <a:cubicBezTo>
                    <a:pt x="1141" y="182"/>
                    <a:pt x="1009" y="325"/>
                    <a:pt x="868" y="506"/>
                  </a:cubicBezTo>
                  <a:cubicBezTo>
                    <a:pt x="706" y="712"/>
                    <a:pt x="579" y="910"/>
                    <a:pt x="490" y="1094"/>
                  </a:cubicBezTo>
                  <a:cubicBezTo>
                    <a:pt x="487" y="1101"/>
                    <a:pt x="482" y="1107"/>
                    <a:pt x="475" y="1111"/>
                  </a:cubicBezTo>
                  <a:cubicBezTo>
                    <a:pt x="413" y="1154"/>
                    <a:pt x="413" y="1154"/>
                    <a:pt x="413" y="1154"/>
                  </a:cubicBezTo>
                  <a:cubicBezTo>
                    <a:pt x="381" y="1175"/>
                    <a:pt x="354" y="1195"/>
                    <a:pt x="331" y="1212"/>
                  </a:cubicBezTo>
                  <a:cubicBezTo>
                    <a:pt x="323" y="1219"/>
                    <a:pt x="313" y="1222"/>
                    <a:pt x="303" y="1222"/>
                  </a:cubicBezTo>
                  <a:close/>
                </a:path>
              </a:pathLst>
            </a:custGeom>
            <a:solidFill>
              <a:schemeClr val="bg2"/>
            </a:solidFill>
            <a:ln w="9525">
              <a:noFill/>
              <a:round/>
              <a:headEnd/>
              <a:tailEnd/>
            </a:ln>
          </p:spPr>
          <p:txBody>
            <a:bodyPr/>
            <a:lstStyle/>
            <a:p>
              <a:pPr fontAlgn="base">
                <a:spcBef>
                  <a:spcPct val="0"/>
                </a:spcBef>
                <a:spcAft>
                  <a:spcPct val="0"/>
                </a:spcAft>
              </a:pPr>
              <a:endParaRPr lang="en-US">
                <a:solidFill>
                  <a:srgbClr val="000000"/>
                </a:solidFill>
                <a:cs typeface="Arial" charset="0"/>
              </a:endParaRPr>
            </a:p>
          </p:txBody>
        </p:sp>
      </p:grpSp>
      <p:pic>
        <p:nvPicPr>
          <p:cNvPr id="15" name="Audio 3">
            <a:hlinkClick r:id="" action="ppaction://media"/>
            <a:extLst>
              <a:ext uri="{FF2B5EF4-FFF2-40B4-BE49-F238E27FC236}">
                <a16:creationId xmlns:a16="http://schemas.microsoft.com/office/drawing/2014/main" id="{F099535A-5C46-40ED-B903-4B8FD7FDD05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18500" y="4318000"/>
            <a:ext cx="609600" cy="609600"/>
          </a:xfrm>
          <a:prstGeom prst="rect">
            <a:avLst/>
          </a:prstGeom>
        </p:spPr>
      </p:pic>
      <p:sp>
        <p:nvSpPr>
          <p:cNvPr id="2" name="Slide Number Placeholder 1">
            <a:extLst>
              <a:ext uri="{FF2B5EF4-FFF2-40B4-BE49-F238E27FC236}">
                <a16:creationId xmlns:a16="http://schemas.microsoft.com/office/drawing/2014/main" id="{E3C8061E-130A-4E51-814F-B273827C36CE}"/>
              </a:ext>
            </a:extLst>
          </p:cNvPr>
          <p:cNvSpPr>
            <a:spLocks noGrp="1"/>
          </p:cNvSpPr>
          <p:nvPr>
            <p:ph type="sldNum" sz="quarter" idx="12"/>
          </p:nvPr>
        </p:nvSpPr>
        <p:spPr/>
        <p:txBody>
          <a:bodyPr/>
          <a:lstStyle/>
          <a:p>
            <a:pPr>
              <a:defRPr/>
            </a:pPr>
            <a:fld id="{D9473D70-D65D-4B22-8EB6-2B57C36F98AC}" type="slidenum">
              <a:rPr lang="en-US" smtClean="0"/>
              <a:pPr>
                <a:defRPr/>
              </a:pPr>
              <a:t>54</a:t>
            </a:fld>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044"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Callalilly\Desktop\Cleaning the glass - 03 (2).jpg"/>
          <p:cNvPicPr>
            <a:picLocks noChangeAspect="1" noChangeArrowheads="1"/>
          </p:cNvPicPr>
          <p:nvPr/>
        </p:nvPicPr>
        <p:blipFill>
          <a:blip r:embed="rId3" cstate="print"/>
          <a:srcRect/>
          <a:stretch>
            <a:fillRect/>
          </a:stretch>
        </p:blipFill>
        <p:spPr bwMode="auto">
          <a:xfrm>
            <a:off x="276391" y="1104377"/>
            <a:ext cx="4537821" cy="2201406"/>
          </a:xfrm>
          <a:prstGeom prst="rect">
            <a:avLst/>
          </a:prstGeom>
          <a:noFill/>
          <a:ln>
            <a:solidFill>
              <a:srgbClr val="000000"/>
            </a:solidFill>
          </a:ln>
        </p:spPr>
      </p:pic>
      <p:pic>
        <p:nvPicPr>
          <p:cNvPr id="8" name="Picture 10" descr="E:\Série 03\Série 03 - Pics\Feeder open.JPG"/>
          <p:cNvPicPr>
            <a:picLocks noChangeAspect="1" noChangeArrowheads="1"/>
          </p:cNvPicPr>
          <p:nvPr/>
        </p:nvPicPr>
        <p:blipFill>
          <a:blip r:embed="rId4" cstate="print"/>
          <a:srcRect/>
          <a:stretch>
            <a:fillRect/>
          </a:stretch>
        </p:blipFill>
        <p:spPr bwMode="auto">
          <a:xfrm>
            <a:off x="4319146" y="1411032"/>
            <a:ext cx="4351129" cy="2292288"/>
          </a:xfrm>
          <a:prstGeom prst="rect">
            <a:avLst/>
          </a:prstGeom>
          <a:noFill/>
          <a:ln w="9525">
            <a:solidFill>
              <a:srgbClr val="000000"/>
            </a:solidFill>
            <a:miter lim="800000"/>
            <a:headEnd/>
            <a:tailEnd/>
          </a:ln>
        </p:spPr>
      </p:pic>
      <p:sp>
        <p:nvSpPr>
          <p:cNvPr id="11" name="Rectangle 10"/>
          <p:cNvSpPr/>
          <p:nvPr/>
        </p:nvSpPr>
        <p:spPr>
          <a:xfrm>
            <a:off x="6184075" y="2207832"/>
            <a:ext cx="1220190" cy="923330"/>
          </a:xfrm>
          <a:prstGeom prst="rect">
            <a:avLst/>
          </a:prstGeom>
          <a:noFill/>
        </p:spPr>
        <p:txBody>
          <a:bodyPr wrap="square" anchor="t" anchorCtr="0">
            <a:spAutoFit/>
          </a:bodyPr>
          <a:lstStyle/>
          <a:p>
            <a:pPr algn="ctr" defTabSz="342892"/>
            <a:r>
              <a:rPr kumimoji="1" lang="en-CA" b="1" dirty="0">
                <a:solidFill>
                  <a:srgbClr val="C00000"/>
                </a:solidFill>
                <a:latin typeface="Arial" charset="0"/>
                <a:cs typeface="ＭＳ Ｐゴシック" charset="0"/>
              </a:rPr>
              <a:t>A- Series Document Feeder</a:t>
            </a:r>
          </a:p>
        </p:txBody>
      </p:sp>
      <p:sp>
        <p:nvSpPr>
          <p:cNvPr id="13" name="Rectangle 12"/>
          <p:cNvSpPr/>
          <p:nvPr/>
        </p:nvSpPr>
        <p:spPr>
          <a:xfrm>
            <a:off x="1512619" y="3797878"/>
            <a:ext cx="6118762" cy="1255728"/>
          </a:xfrm>
          <a:prstGeom prst="rect">
            <a:avLst/>
          </a:pr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6200000" scaled="1"/>
            <a:tileRect/>
          </a:gradFill>
        </p:spPr>
        <p:txBody>
          <a:bodyPr wrap="square" anchor="t" anchorCtr="0">
            <a:spAutoFit/>
          </a:bodyPr>
          <a:lstStyle/>
          <a:p>
            <a:pPr marL="257168" indent="-257168" defTabSz="342892" eaLnBrk="0" hangingPunct="0">
              <a:spcBef>
                <a:spcPct val="20000"/>
              </a:spcBef>
            </a:pPr>
            <a:r>
              <a:rPr kumimoji="1" lang="fr-CA" dirty="0">
                <a:solidFill>
                  <a:srgbClr val="C00000"/>
                </a:solidFill>
                <a:ea typeface="ＭＳ Ｐゴシック" pitchFamily="34" charset="-128"/>
              </a:rPr>
              <a:t>Cleaning the glass: a cloth is supplied with your unit.</a:t>
            </a:r>
          </a:p>
          <a:p>
            <a:pPr marL="257168" indent="-257168" defTabSz="342892" eaLnBrk="0" hangingPunct="0">
              <a:spcBef>
                <a:spcPct val="20000"/>
              </a:spcBef>
            </a:pPr>
            <a:r>
              <a:rPr kumimoji="1" lang="fr-CA" dirty="0">
                <a:solidFill>
                  <a:srgbClr val="C00000"/>
                </a:solidFill>
                <a:ea typeface="ＭＳ Ｐゴシック" pitchFamily="34" charset="-128"/>
              </a:rPr>
              <a:t>Please clean the scan glass and exposure glass frequently (about once every 2 weeks), or when you notice lines or spots on your copies.</a:t>
            </a:r>
            <a:endParaRPr kumimoji="1" lang="en-US" dirty="0">
              <a:solidFill>
                <a:srgbClr val="C00000"/>
              </a:solidFill>
              <a:ea typeface="ＭＳ Ｐゴシック" pitchFamily="34" charset="-128"/>
            </a:endParaRPr>
          </a:p>
        </p:txBody>
      </p:sp>
      <p:sp>
        <p:nvSpPr>
          <p:cNvPr id="14" name="Right Arrow 13"/>
          <p:cNvSpPr/>
          <p:nvPr/>
        </p:nvSpPr>
        <p:spPr>
          <a:xfrm>
            <a:off x="563046" y="1801839"/>
            <a:ext cx="1883430" cy="375047"/>
          </a:xfrm>
          <a:prstGeom prst="rightArrow">
            <a:avLst/>
          </a:prstGeom>
          <a:gradFill flip="none" rotWithShape="0">
            <a:gsLst>
              <a:gs pos="0">
                <a:schemeClr val="accent1"/>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5" name="Right Arrow 14"/>
          <p:cNvSpPr/>
          <p:nvPr/>
        </p:nvSpPr>
        <p:spPr>
          <a:xfrm>
            <a:off x="563046" y="2282362"/>
            <a:ext cx="2435632" cy="375047"/>
          </a:xfrm>
          <a:prstGeom prst="rightArrow">
            <a:avLst/>
          </a:prstGeom>
          <a:gradFill flip="none" rotWithShape="0">
            <a:gsLst>
              <a:gs pos="0">
                <a:schemeClr val="accent1"/>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6" name="Right Arrow 15"/>
          <p:cNvSpPr/>
          <p:nvPr/>
        </p:nvSpPr>
        <p:spPr>
          <a:xfrm>
            <a:off x="1887893" y="2644044"/>
            <a:ext cx="4027609" cy="375047"/>
          </a:xfrm>
          <a:prstGeom prst="rightArrow">
            <a:avLst/>
          </a:prstGeom>
          <a:gradFill flip="none" rotWithShape="0">
            <a:gsLst>
              <a:gs pos="0">
                <a:schemeClr val="accent1"/>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7" name="Titre 3"/>
          <p:cNvSpPr txBox="1">
            <a:spLocks/>
          </p:cNvSpPr>
          <p:nvPr/>
        </p:nvSpPr>
        <p:spPr>
          <a:xfrm>
            <a:off x="800907" y="65562"/>
            <a:ext cx="4644516" cy="622102"/>
          </a:xfrm>
          <a:prstGeom prst="rect">
            <a:avLst/>
          </a:prstGeom>
        </p:spPr>
        <p:txBody>
          <a:bodyPr/>
          <a:lstStyle/>
          <a:p>
            <a:pPr defTabSz="342892" eaLnBrk="0" hangingPunct="0">
              <a:defRPr/>
            </a:pPr>
            <a:r>
              <a:rPr kumimoji="1" lang="fr-CA" sz="3000" b="1" dirty="0" err="1">
                <a:solidFill>
                  <a:srgbClr val="000000"/>
                </a:solidFill>
                <a:latin typeface="+mj-lt"/>
                <a:ea typeface="+mj-ea"/>
                <a:cs typeface="ＭＳ Ｐゴシック" charset="0"/>
              </a:rPr>
              <a:t>Cleaning</a:t>
            </a:r>
            <a:r>
              <a:rPr kumimoji="1" lang="fr-CA" sz="3000" b="1" dirty="0">
                <a:solidFill>
                  <a:srgbClr val="000000"/>
                </a:solidFill>
                <a:latin typeface="+mj-lt"/>
                <a:ea typeface="+mj-ea"/>
                <a:cs typeface="ＭＳ Ｐゴシック" charset="0"/>
              </a:rPr>
              <a:t> the Glass</a:t>
            </a:r>
          </a:p>
        </p:txBody>
      </p:sp>
      <p:sp>
        <p:nvSpPr>
          <p:cNvPr id="2" name="Slide Number Placeholder 1">
            <a:extLst>
              <a:ext uri="{FF2B5EF4-FFF2-40B4-BE49-F238E27FC236}">
                <a16:creationId xmlns:a16="http://schemas.microsoft.com/office/drawing/2014/main" id="{E3361981-C687-4CDE-80B4-8773139D57D2}"/>
              </a:ext>
            </a:extLst>
          </p:cNvPr>
          <p:cNvSpPr>
            <a:spLocks noGrp="1"/>
          </p:cNvSpPr>
          <p:nvPr>
            <p:ph type="sldNum" sz="quarter" idx="12"/>
          </p:nvPr>
        </p:nvSpPr>
        <p:spPr/>
        <p:txBody>
          <a:bodyPr/>
          <a:lstStyle/>
          <a:p>
            <a:pPr>
              <a:defRPr/>
            </a:pPr>
            <a:fld id="{D9473D70-D65D-4B22-8EB6-2B57C36F98AC}" type="slidenum">
              <a:rPr lang="en-US" smtClean="0"/>
              <a:pPr>
                <a:defRPr/>
              </a:pPr>
              <a:t>55</a:t>
            </a:fld>
            <a:endParaRPr lang="en-US" dirty="0"/>
          </a:p>
        </p:txBody>
      </p:sp>
    </p:spTree>
    <p:custDataLst>
      <p:tags r:id="rId1"/>
    </p:custDataLst>
  </p:cSld>
  <p:clrMapOvr>
    <a:masterClrMapping/>
  </p:clrMapOvr>
  <p:transition advTm="14236"/>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334E49-21D7-40F2-A2F9-434775733B9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89169" y="2077362"/>
            <a:ext cx="2756773" cy="1550685"/>
          </a:xfrm>
          <a:prstGeom prst="rect">
            <a:avLst/>
          </a:prstGeom>
          <a:ln>
            <a:solidFill>
              <a:srgbClr val="000000"/>
            </a:solidFill>
          </a:ln>
        </p:spPr>
      </p:pic>
      <p:pic>
        <p:nvPicPr>
          <p:cNvPr id="3" name="Picture 2">
            <a:extLst>
              <a:ext uri="{FF2B5EF4-FFF2-40B4-BE49-F238E27FC236}">
                <a16:creationId xmlns:a16="http://schemas.microsoft.com/office/drawing/2014/main" id="{8FF4772C-303D-4C6C-87B6-8B23F61E5FC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8970" y="770086"/>
            <a:ext cx="4123404" cy="1801664"/>
          </a:xfrm>
          <a:prstGeom prst="rect">
            <a:avLst/>
          </a:prstGeom>
          <a:ln>
            <a:solidFill>
              <a:srgbClr val="000000"/>
            </a:solidFill>
          </a:ln>
        </p:spPr>
      </p:pic>
      <p:sp>
        <p:nvSpPr>
          <p:cNvPr id="129028" name="Rounded Rectangle 15"/>
          <p:cNvSpPr>
            <a:spLocks noChangeArrowheads="1"/>
          </p:cNvSpPr>
          <p:nvPr/>
        </p:nvSpPr>
        <p:spPr bwMode="auto">
          <a:xfrm>
            <a:off x="4978615" y="2852417"/>
            <a:ext cx="1708484" cy="382130"/>
          </a:xfrm>
          <a:prstGeom prst="roundRect">
            <a:avLst>
              <a:gd name="adj" fmla="val 16667"/>
            </a:avLst>
          </a:prstGeom>
          <a:noFill/>
          <a:ln w="28575" algn="ctr">
            <a:solidFill>
              <a:schemeClr val="accent1"/>
            </a:solidFill>
            <a:round/>
            <a:headEnd/>
            <a:tailEnd/>
          </a:ln>
        </p:spPr>
        <p:txBody>
          <a:bodyPr/>
          <a:lstStyle/>
          <a:p>
            <a:endParaRPr lang="en-CA" dirty="0"/>
          </a:p>
        </p:txBody>
      </p:sp>
      <p:sp>
        <p:nvSpPr>
          <p:cNvPr id="16" name="Rectangle 15"/>
          <p:cNvSpPr/>
          <p:nvPr/>
        </p:nvSpPr>
        <p:spPr>
          <a:xfrm>
            <a:off x="4489169" y="788746"/>
            <a:ext cx="2360222" cy="1200329"/>
          </a:xfrm>
          <a:prstGeom prst="rect">
            <a:avLst/>
          </a:pr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6200000" scaled="1"/>
            <a:tileRect/>
          </a:gradFill>
        </p:spPr>
        <p:txBody>
          <a:bodyPr wrap="square" anchor="t" anchorCtr="0">
            <a:spAutoFit/>
          </a:bodyPr>
          <a:lstStyle/>
          <a:p>
            <a:pPr>
              <a:spcBef>
                <a:spcPct val="50000"/>
              </a:spcBef>
            </a:pPr>
            <a:r>
              <a:rPr lang="fr-CA" dirty="0">
                <a:solidFill>
                  <a:srgbClr val="C00000"/>
                </a:solidFill>
              </a:rPr>
              <a:t>Remove the blue cleaning wand from its slot in the front panel.</a:t>
            </a:r>
            <a:endParaRPr lang="en-US" dirty="0">
              <a:solidFill>
                <a:srgbClr val="C00000"/>
              </a:solidFill>
            </a:endParaRPr>
          </a:p>
        </p:txBody>
      </p:sp>
      <p:sp>
        <p:nvSpPr>
          <p:cNvPr id="18" name="Down Arrow 17"/>
          <p:cNvSpPr/>
          <p:nvPr/>
        </p:nvSpPr>
        <p:spPr>
          <a:xfrm rot="2754366">
            <a:off x="3618575" y="808768"/>
            <a:ext cx="375047" cy="1546882"/>
          </a:xfrm>
          <a:prstGeom prst="downArrow">
            <a:avLst>
              <a:gd name="adj1" fmla="val 50000"/>
              <a:gd name="adj2" fmla="val 62009"/>
            </a:avLst>
          </a:prstGeom>
          <a:gradFill flip="none" rotWithShape="1">
            <a:gsLst>
              <a:gs pos="0">
                <a:schemeClr val="accent1"/>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9" name="Rectangle 18"/>
          <p:cNvSpPr/>
          <p:nvPr/>
        </p:nvSpPr>
        <p:spPr>
          <a:xfrm>
            <a:off x="168970" y="2706044"/>
            <a:ext cx="4106471" cy="2031325"/>
          </a:xfrm>
          <a:prstGeom prst="rect">
            <a:avLst/>
          </a:pr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6200000" scaled="1"/>
            <a:tileRect/>
          </a:gradFill>
        </p:spPr>
        <p:txBody>
          <a:bodyPr wrap="square" anchor="t" anchorCtr="0">
            <a:spAutoFit/>
          </a:bodyPr>
          <a:lstStyle/>
          <a:p>
            <a:pPr>
              <a:spcBef>
                <a:spcPct val="50000"/>
              </a:spcBef>
            </a:pPr>
            <a:r>
              <a:rPr lang="fr-CA" dirty="0">
                <a:solidFill>
                  <a:srgbClr val="C00000"/>
                </a:solidFill>
              </a:rPr>
              <a:t>At an angle, slide it in and out, a few times, in each of the 4 </a:t>
            </a:r>
            <a:r>
              <a:rPr lang="fr-CA" dirty="0" err="1">
                <a:solidFill>
                  <a:srgbClr val="C00000"/>
                </a:solidFill>
              </a:rPr>
              <a:t>color</a:t>
            </a:r>
            <a:r>
              <a:rPr lang="fr-CA" dirty="0">
                <a:solidFill>
                  <a:srgbClr val="C00000"/>
                </a:solidFill>
              </a:rPr>
              <a:t> slots as </a:t>
            </a:r>
            <a:r>
              <a:rPr lang="fr-CA" dirty="0" err="1">
                <a:solidFill>
                  <a:srgbClr val="C00000"/>
                </a:solidFill>
              </a:rPr>
              <a:t>indicated</a:t>
            </a:r>
            <a:r>
              <a:rPr lang="fr-CA" dirty="0">
                <a:solidFill>
                  <a:srgbClr val="C00000"/>
                </a:solidFill>
              </a:rPr>
              <a:t> by the </a:t>
            </a:r>
            <a:r>
              <a:rPr lang="fr-CA" dirty="0" err="1">
                <a:solidFill>
                  <a:srgbClr val="C00000"/>
                </a:solidFill>
              </a:rPr>
              <a:t>brush</a:t>
            </a:r>
            <a:r>
              <a:rPr lang="fr-CA" dirty="0">
                <a:solidFill>
                  <a:srgbClr val="C00000"/>
                </a:solidFill>
              </a:rPr>
              <a:t> sticker. This should be done every 2 months, to prevent dust build-up on the slit glass, which causes the laser to malfunction, and white streaks as a result</a:t>
            </a:r>
            <a:endParaRPr lang="en-US" dirty="0">
              <a:solidFill>
                <a:srgbClr val="C00000"/>
              </a:solidFill>
            </a:endParaRPr>
          </a:p>
        </p:txBody>
      </p:sp>
      <p:sp>
        <p:nvSpPr>
          <p:cNvPr id="13" name="Titre 3"/>
          <p:cNvSpPr txBox="1">
            <a:spLocks/>
          </p:cNvSpPr>
          <p:nvPr/>
        </p:nvSpPr>
        <p:spPr>
          <a:xfrm>
            <a:off x="797869" y="78357"/>
            <a:ext cx="4644516" cy="622102"/>
          </a:xfrm>
          <a:prstGeom prst="rect">
            <a:avLst/>
          </a:prstGeom>
        </p:spPr>
        <p:txBody>
          <a:bodyPr/>
          <a:lstStyle/>
          <a:p>
            <a:pPr defTabSz="342892" eaLnBrk="0" hangingPunct="0">
              <a:defRPr/>
            </a:pPr>
            <a:r>
              <a:rPr kumimoji="1" lang="fr-CA" sz="3000" b="1" dirty="0" err="1">
                <a:solidFill>
                  <a:srgbClr val="000000"/>
                </a:solidFill>
                <a:latin typeface="+mj-lt"/>
                <a:ea typeface="+mj-ea"/>
                <a:cs typeface="ＭＳ Ｐゴシック" charset="0"/>
              </a:rPr>
              <a:t>Cleaning</a:t>
            </a:r>
            <a:r>
              <a:rPr kumimoji="1" lang="fr-CA" sz="3000" b="1" dirty="0">
                <a:solidFill>
                  <a:srgbClr val="000000"/>
                </a:solidFill>
                <a:latin typeface="+mj-lt"/>
                <a:ea typeface="+mj-ea"/>
                <a:cs typeface="ＭＳ Ｐゴシック" charset="0"/>
              </a:rPr>
              <a:t> the </a:t>
            </a:r>
            <a:r>
              <a:rPr kumimoji="1" lang="fr-CA" sz="3000" b="1" dirty="0" err="1">
                <a:solidFill>
                  <a:srgbClr val="000000"/>
                </a:solidFill>
                <a:latin typeface="+mj-lt"/>
                <a:ea typeface="+mj-ea"/>
                <a:cs typeface="ＭＳ Ｐゴシック" charset="0"/>
              </a:rPr>
              <a:t>Slit</a:t>
            </a:r>
            <a:r>
              <a:rPr kumimoji="1" lang="fr-CA" sz="3000" b="1" dirty="0">
                <a:solidFill>
                  <a:srgbClr val="000000"/>
                </a:solidFill>
                <a:latin typeface="+mj-lt"/>
                <a:ea typeface="+mj-ea"/>
                <a:cs typeface="ＭＳ Ｐゴシック" charset="0"/>
              </a:rPr>
              <a:t> Glass</a:t>
            </a:r>
          </a:p>
        </p:txBody>
      </p:sp>
      <p:grpSp>
        <p:nvGrpSpPr>
          <p:cNvPr id="27" name="Group 255">
            <a:extLst>
              <a:ext uri="{FF2B5EF4-FFF2-40B4-BE49-F238E27FC236}">
                <a16:creationId xmlns:a16="http://schemas.microsoft.com/office/drawing/2014/main" id="{8F979CA6-5ADE-4055-B788-4DF6A9C7114F}"/>
              </a:ext>
            </a:extLst>
          </p:cNvPr>
          <p:cNvGrpSpPr>
            <a:grpSpLocks/>
          </p:cNvGrpSpPr>
          <p:nvPr/>
        </p:nvGrpSpPr>
        <p:grpSpPr bwMode="auto">
          <a:xfrm>
            <a:off x="8606741" y="894302"/>
            <a:ext cx="379810" cy="347663"/>
            <a:chOff x="8622192" y="4256252"/>
            <a:chExt cx="507606" cy="463689"/>
          </a:xfrm>
        </p:grpSpPr>
        <p:sp>
          <p:nvSpPr>
            <p:cNvPr id="28" name="Rounded Rectangle 256">
              <a:hlinkClick r:id="rId4" action="ppaction://hlinksldjump" highlightClick="1"/>
              <a:extLst>
                <a:ext uri="{FF2B5EF4-FFF2-40B4-BE49-F238E27FC236}">
                  <a16:creationId xmlns:a16="http://schemas.microsoft.com/office/drawing/2014/main" id="{A1D70D75-49A2-4A1D-B445-327B24401A6B}"/>
                </a:ext>
              </a:extLst>
            </p:cNvPr>
            <p:cNvSpPr/>
            <p:nvPr/>
          </p:nvSpPr>
          <p:spPr bwMode="auto">
            <a:xfrm>
              <a:off x="8622192" y="4265780"/>
              <a:ext cx="453504" cy="454161"/>
            </a:xfrm>
            <a:prstGeom prst="roundRect">
              <a:avLst>
                <a:gd name="adj" fmla="val 7935"/>
              </a:avLst>
            </a:prstGeom>
            <a:solidFill>
              <a:schemeClr val="accent5"/>
            </a:solidFill>
            <a:ln>
              <a:noFill/>
            </a:ln>
          </p:spPr>
          <p:txBody>
            <a:bodyPr/>
            <a:lstStyle/>
            <a:p>
              <a:pPr>
                <a:defRPr/>
              </a:pPr>
              <a:endParaRPr lang="en-GB">
                <a:solidFill>
                  <a:srgbClr val="000000"/>
                </a:solidFill>
                <a:cs typeface="Arial" charset="0"/>
              </a:endParaRPr>
            </a:p>
          </p:txBody>
        </p:sp>
        <p:sp>
          <p:nvSpPr>
            <p:cNvPr id="29" name="Freeform 14">
              <a:extLst>
                <a:ext uri="{FF2B5EF4-FFF2-40B4-BE49-F238E27FC236}">
                  <a16:creationId xmlns:a16="http://schemas.microsoft.com/office/drawing/2014/main" id="{7161C67D-04CC-4FF7-ABA4-1DB043A7CD3C}"/>
                </a:ext>
              </a:extLst>
            </p:cNvPr>
            <p:cNvSpPr>
              <a:spLocks/>
            </p:cNvSpPr>
            <p:nvPr/>
          </p:nvSpPr>
          <p:spPr bwMode="auto">
            <a:xfrm>
              <a:off x="8680158" y="4256252"/>
              <a:ext cx="449640" cy="427897"/>
            </a:xfrm>
            <a:custGeom>
              <a:avLst/>
              <a:gdLst>
                <a:gd name="T0" fmla="*/ 2147483647 w 1284"/>
                <a:gd name="T1" fmla="*/ 2147483647 h 1222"/>
                <a:gd name="T2" fmla="*/ 2147483647 w 1284"/>
                <a:gd name="T3" fmla="*/ 2147483647 h 1222"/>
                <a:gd name="T4" fmla="*/ 2147483647 w 1284"/>
                <a:gd name="T5" fmla="*/ 2147483647 h 1222"/>
                <a:gd name="T6" fmla="*/ 2147483647 w 1284"/>
                <a:gd name="T7" fmla="*/ 2147483647 h 1222"/>
                <a:gd name="T8" fmla="*/ 2147483647 w 1284"/>
                <a:gd name="T9" fmla="*/ 2147483647 h 1222"/>
                <a:gd name="T10" fmla="*/ 2147483647 w 1284"/>
                <a:gd name="T11" fmla="*/ 2147483647 h 1222"/>
                <a:gd name="T12" fmla="*/ 2147483647 w 1284"/>
                <a:gd name="T13" fmla="*/ 2147483647 h 1222"/>
                <a:gd name="T14" fmla="*/ 944748260 w 1284"/>
                <a:gd name="T15" fmla="*/ 2147483647 h 1222"/>
                <a:gd name="T16" fmla="*/ 42920654 w 1284"/>
                <a:gd name="T17" fmla="*/ 2147483647 h 1222"/>
                <a:gd name="T18" fmla="*/ 687100611 w 1284"/>
                <a:gd name="T19" fmla="*/ 2147483647 h 1222"/>
                <a:gd name="T20" fmla="*/ 2147483647 w 1284"/>
                <a:gd name="T21" fmla="*/ 2147483647 h 1222"/>
                <a:gd name="T22" fmla="*/ 2147483647 w 1284"/>
                <a:gd name="T23" fmla="*/ 2147483647 h 1222"/>
                <a:gd name="T24" fmla="*/ 2147483647 w 1284"/>
                <a:gd name="T25" fmla="*/ 2147483647 h 1222"/>
                <a:gd name="T26" fmla="*/ 2147483647 w 1284"/>
                <a:gd name="T27" fmla="*/ 2147483647 h 1222"/>
                <a:gd name="T28" fmla="*/ 2147483647 w 1284"/>
                <a:gd name="T29" fmla="*/ 300524076 h 1222"/>
                <a:gd name="T30" fmla="*/ 2147483647 w 1284"/>
                <a:gd name="T31" fmla="*/ 0 h 1222"/>
                <a:gd name="T32" fmla="*/ 2147483647 w 1284"/>
                <a:gd name="T33" fmla="*/ 772828945 h 1222"/>
                <a:gd name="T34" fmla="*/ 2147483647 w 1284"/>
                <a:gd name="T35" fmla="*/ 2147483647 h 1222"/>
                <a:gd name="T36" fmla="*/ 2147483647 w 1284"/>
                <a:gd name="T37" fmla="*/ 2147483647 h 1222"/>
                <a:gd name="T38" fmla="*/ 2147483647 w 1284"/>
                <a:gd name="T39" fmla="*/ 2147483647 h 1222"/>
                <a:gd name="T40" fmla="*/ 2147483647 w 1284"/>
                <a:gd name="T41" fmla="*/ 2147483647 h 1222"/>
                <a:gd name="T42" fmla="*/ 2147483647 w 1284"/>
                <a:gd name="T43" fmla="*/ 2147483647 h 1222"/>
                <a:gd name="T44" fmla="*/ 2147483647 w 1284"/>
                <a:gd name="T45" fmla="*/ 2147483647 h 1222"/>
                <a:gd name="T46" fmla="*/ 2147483647 w 1284"/>
                <a:gd name="T47" fmla="*/ 2147483647 h 12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84"/>
                <a:gd name="T73" fmla="*/ 0 h 1222"/>
                <a:gd name="T74" fmla="*/ 1284 w 1284"/>
                <a:gd name="T75" fmla="*/ 1222 h 122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84" h="1222">
                  <a:moveTo>
                    <a:pt x="303" y="1222"/>
                  </a:moveTo>
                  <a:cubicBezTo>
                    <a:pt x="299" y="1222"/>
                    <a:pt x="295" y="1221"/>
                    <a:pt x="291" y="1220"/>
                  </a:cubicBezTo>
                  <a:cubicBezTo>
                    <a:pt x="277" y="1216"/>
                    <a:pt x="266" y="1206"/>
                    <a:pt x="261" y="1192"/>
                  </a:cubicBezTo>
                  <a:cubicBezTo>
                    <a:pt x="251" y="1165"/>
                    <a:pt x="238" y="1132"/>
                    <a:pt x="222" y="1092"/>
                  </a:cubicBezTo>
                  <a:cubicBezTo>
                    <a:pt x="219" y="1087"/>
                    <a:pt x="194" y="1030"/>
                    <a:pt x="194" y="1030"/>
                  </a:cubicBezTo>
                  <a:cubicBezTo>
                    <a:pt x="156" y="941"/>
                    <a:pt x="122" y="877"/>
                    <a:pt x="89" y="835"/>
                  </a:cubicBezTo>
                  <a:cubicBezTo>
                    <a:pt x="89" y="835"/>
                    <a:pt x="89" y="835"/>
                    <a:pt x="89" y="835"/>
                  </a:cubicBezTo>
                  <a:cubicBezTo>
                    <a:pt x="69" y="808"/>
                    <a:pt x="46" y="787"/>
                    <a:pt x="22" y="772"/>
                  </a:cubicBezTo>
                  <a:cubicBezTo>
                    <a:pt x="10" y="764"/>
                    <a:pt x="3" y="751"/>
                    <a:pt x="1" y="737"/>
                  </a:cubicBezTo>
                  <a:cubicBezTo>
                    <a:pt x="0" y="723"/>
                    <a:pt x="6" y="709"/>
                    <a:pt x="16" y="700"/>
                  </a:cubicBezTo>
                  <a:cubicBezTo>
                    <a:pt x="73" y="648"/>
                    <a:pt x="128" y="623"/>
                    <a:pt x="178" y="623"/>
                  </a:cubicBezTo>
                  <a:cubicBezTo>
                    <a:pt x="232" y="623"/>
                    <a:pt x="289" y="690"/>
                    <a:pt x="351" y="829"/>
                  </a:cubicBezTo>
                  <a:cubicBezTo>
                    <a:pt x="372" y="876"/>
                    <a:pt x="372" y="876"/>
                    <a:pt x="372" y="876"/>
                  </a:cubicBezTo>
                  <a:cubicBezTo>
                    <a:pt x="479" y="699"/>
                    <a:pt x="616" y="527"/>
                    <a:pt x="777" y="363"/>
                  </a:cubicBezTo>
                  <a:cubicBezTo>
                    <a:pt x="922" y="217"/>
                    <a:pt x="1067" y="97"/>
                    <a:pt x="1209" y="7"/>
                  </a:cubicBezTo>
                  <a:cubicBezTo>
                    <a:pt x="1216" y="2"/>
                    <a:pt x="1225" y="0"/>
                    <a:pt x="1233" y="0"/>
                  </a:cubicBezTo>
                  <a:cubicBezTo>
                    <a:pt x="1247" y="0"/>
                    <a:pt x="1261" y="6"/>
                    <a:pt x="1270" y="18"/>
                  </a:cubicBezTo>
                  <a:cubicBezTo>
                    <a:pt x="1284" y="38"/>
                    <a:pt x="1280" y="65"/>
                    <a:pt x="1262" y="80"/>
                  </a:cubicBezTo>
                  <a:cubicBezTo>
                    <a:pt x="1141" y="182"/>
                    <a:pt x="1009" y="325"/>
                    <a:pt x="868" y="506"/>
                  </a:cubicBezTo>
                  <a:cubicBezTo>
                    <a:pt x="706" y="712"/>
                    <a:pt x="579" y="910"/>
                    <a:pt x="490" y="1094"/>
                  </a:cubicBezTo>
                  <a:cubicBezTo>
                    <a:pt x="487" y="1101"/>
                    <a:pt x="482" y="1107"/>
                    <a:pt x="475" y="1111"/>
                  </a:cubicBezTo>
                  <a:cubicBezTo>
                    <a:pt x="413" y="1154"/>
                    <a:pt x="413" y="1154"/>
                    <a:pt x="413" y="1154"/>
                  </a:cubicBezTo>
                  <a:cubicBezTo>
                    <a:pt x="381" y="1175"/>
                    <a:pt x="354" y="1195"/>
                    <a:pt x="331" y="1212"/>
                  </a:cubicBezTo>
                  <a:cubicBezTo>
                    <a:pt x="323" y="1219"/>
                    <a:pt x="313" y="1222"/>
                    <a:pt x="303" y="1222"/>
                  </a:cubicBezTo>
                  <a:close/>
                </a:path>
              </a:pathLst>
            </a:custGeom>
            <a:solidFill>
              <a:schemeClr val="bg2"/>
            </a:solidFill>
            <a:ln w="9525">
              <a:noFill/>
              <a:round/>
              <a:headEnd/>
              <a:tailEnd/>
            </a:ln>
          </p:spPr>
          <p:txBody>
            <a:bodyPr/>
            <a:lstStyle/>
            <a:p>
              <a:pPr fontAlgn="base">
                <a:spcBef>
                  <a:spcPct val="0"/>
                </a:spcBef>
                <a:spcAft>
                  <a:spcPct val="0"/>
                </a:spcAft>
              </a:pPr>
              <a:endParaRPr lang="en-US">
                <a:solidFill>
                  <a:srgbClr val="000000"/>
                </a:solidFill>
                <a:cs typeface="Arial" charset="0"/>
              </a:endParaRPr>
            </a:p>
          </p:txBody>
        </p:sp>
      </p:grpSp>
      <p:pic>
        <p:nvPicPr>
          <p:cNvPr id="7" name="Picture 6">
            <a:extLst>
              <a:ext uri="{FF2B5EF4-FFF2-40B4-BE49-F238E27FC236}">
                <a16:creationId xmlns:a16="http://schemas.microsoft.com/office/drawing/2014/main" id="{27EB9B8E-A765-4713-A9E8-D6531D74C179}"/>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498840" y="3771609"/>
            <a:ext cx="2737429" cy="1320678"/>
          </a:xfrm>
          <a:prstGeom prst="rect">
            <a:avLst/>
          </a:prstGeom>
          <a:ln>
            <a:solidFill>
              <a:srgbClr val="000000"/>
            </a:solidFill>
          </a:ln>
        </p:spPr>
      </p:pic>
      <p:sp>
        <p:nvSpPr>
          <p:cNvPr id="21" name="Rounded Rectangle 18">
            <a:extLst>
              <a:ext uri="{FF2B5EF4-FFF2-40B4-BE49-F238E27FC236}">
                <a16:creationId xmlns:a16="http://schemas.microsoft.com/office/drawing/2014/main" id="{0247B1B1-ABAE-44CA-9DE8-5AA1036E3E42}"/>
              </a:ext>
            </a:extLst>
          </p:cNvPr>
          <p:cNvSpPr>
            <a:spLocks noChangeArrowheads="1"/>
          </p:cNvSpPr>
          <p:nvPr/>
        </p:nvSpPr>
        <p:spPr bwMode="auto">
          <a:xfrm>
            <a:off x="5391293" y="4095807"/>
            <a:ext cx="883127" cy="672282"/>
          </a:xfrm>
          <a:prstGeom prst="roundRect">
            <a:avLst>
              <a:gd name="adj" fmla="val 16667"/>
            </a:avLst>
          </a:prstGeom>
          <a:noFill/>
          <a:ln w="28575" algn="ctr">
            <a:solidFill>
              <a:schemeClr val="accent1"/>
            </a:solidFill>
            <a:round/>
            <a:headEnd/>
            <a:tailEnd/>
          </a:ln>
        </p:spPr>
        <p:txBody>
          <a:bodyPr/>
          <a:lstStyle/>
          <a:p>
            <a:endParaRPr lang="en-CA"/>
          </a:p>
        </p:txBody>
      </p:sp>
      <p:sp>
        <p:nvSpPr>
          <p:cNvPr id="2" name="Slide Number Placeholder 1">
            <a:extLst>
              <a:ext uri="{FF2B5EF4-FFF2-40B4-BE49-F238E27FC236}">
                <a16:creationId xmlns:a16="http://schemas.microsoft.com/office/drawing/2014/main" id="{1C8F69EE-09BC-4B36-858D-3BB707E2A8A5}"/>
              </a:ext>
            </a:extLst>
          </p:cNvPr>
          <p:cNvSpPr>
            <a:spLocks noGrp="1"/>
          </p:cNvSpPr>
          <p:nvPr>
            <p:ph type="sldNum" sz="quarter" idx="12"/>
          </p:nvPr>
        </p:nvSpPr>
        <p:spPr/>
        <p:txBody>
          <a:bodyPr/>
          <a:lstStyle/>
          <a:p>
            <a:pPr>
              <a:defRPr/>
            </a:pPr>
            <a:fld id="{D9473D70-D65D-4B22-8EB6-2B57C36F98AC}" type="slidenum">
              <a:rPr lang="en-US" smtClean="0"/>
              <a:pPr>
                <a:defRPr/>
              </a:pPr>
              <a:t>56</a:t>
            </a:fld>
            <a:endParaRPr lang="en-US" dirty="0"/>
          </a:p>
        </p:txBody>
      </p:sp>
    </p:spTree>
  </p:cSld>
  <p:clrMapOvr>
    <a:masterClrMapping/>
  </p:clrMapOvr>
  <p:transition advClick="0" advTm="1400"/>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AutoShape 3"/>
          <p:cNvSpPr>
            <a:spLocks noGrp="1" noChangeArrowheads="1"/>
          </p:cNvSpPr>
          <p:nvPr>
            <p:ph type="body" sz="quarter" idx="14"/>
          </p:nvPr>
        </p:nvSpPr>
        <p:spPr>
          <a:xfrm>
            <a:off x="1571625" y="1454348"/>
            <a:ext cx="6234113" cy="2234803"/>
          </a:xfrm>
          <a:prstGeom prst="roundRect">
            <a:avLst>
              <a:gd name="adj" fmla="val 16667"/>
            </a:avLst>
          </a:prstGeom>
          <a:solidFill>
            <a:schemeClr val="tx1"/>
          </a:solidFill>
          <a:ln w="38100">
            <a:solidFill>
              <a:schemeClr val="tx1"/>
            </a:solidFill>
            <a:round/>
          </a:ln>
        </p:spPr>
        <p:txBody>
          <a:bodyPr wrap="none" anchor="ctr"/>
          <a:lstStyle/>
          <a:p>
            <a:pPr algn="ctr" eaLnBrk="1" hangingPunct="1">
              <a:buFont typeface="Arial" pitchFamily="34" charset="0"/>
              <a:buNone/>
            </a:pPr>
            <a:r>
              <a:rPr lang="en-US" sz="2400" dirty="0">
                <a:solidFill>
                  <a:schemeClr val="bg1"/>
                </a:solidFill>
              </a:rPr>
              <a:t>Changing Toner, Waste Toner Cartridge and </a:t>
            </a:r>
            <a:br>
              <a:rPr lang="en-US" sz="2400" dirty="0">
                <a:solidFill>
                  <a:schemeClr val="bg1"/>
                </a:solidFill>
              </a:rPr>
            </a:br>
            <a:r>
              <a:rPr lang="en-US" sz="2400" dirty="0">
                <a:solidFill>
                  <a:schemeClr val="bg1"/>
                </a:solidFill>
              </a:rPr>
              <a:t>Staple Cartridges</a:t>
            </a:r>
          </a:p>
        </p:txBody>
      </p:sp>
      <p:sp>
        <p:nvSpPr>
          <p:cNvPr id="2" name="Slide Number Placeholder 1">
            <a:extLst>
              <a:ext uri="{FF2B5EF4-FFF2-40B4-BE49-F238E27FC236}">
                <a16:creationId xmlns:a16="http://schemas.microsoft.com/office/drawing/2014/main" id="{AD1E44B1-2670-480B-A57B-E2E34BD4F27C}"/>
              </a:ext>
            </a:extLst>
          </p:cNvPr>
          <p:cNvSpPr>
            <a:spLocks noGrp="1"/>
          </p:cNvSpPr>
          <p:nvPr>
            <p:ph type="sldNum" sz="quarter" idx="16"/>
          </p:nvPr>
        </p:nvSpPr>
        <p:spPr/>
        <p:txBody>
          <a:bodyPr/>
          <a:lstStyle/>
          <a:p>
            <a:fld id="{B18C7F2A-C7B3-D640-BAC8-F0A18513C1A4}" type="slidenum">
              <a:rPr lang="en-GB" smtClean="0"/>
              <a:pPr/>
              <a:t>57</a:t>
            </a:fld>
            <a:endParaRPr lang="en-GB"/>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7" name="Line 13"/>
          <p:cNvSpPr>
            <a:spLocks noChangeShapeType="1"/>
          </p:cNvSpPr>
          <p:nvPr/>
        </p:nvSpPr>
        <p:spPr bwMode="auto">
          <a:xfrm flipH="1">
            <a:off x="3863343" y="1588772"/>
            <a:ext cx="411479" cy="1"/>
          </a:xfrm>
          <a:prstGeom prst="line">
            <a:avLst/>
          </a:prstGeom>
          <a:noFill/>
          <a:ln w="25400">
            <a:solidFill>
              <a:schemeClr val="accent1"/>
            </a:solidFill>
            <a:round/>
            <a:headEnd/>
            <a:tailEnd type="triangle" w="med" len="med"/>
          </a:ln>
        </p:spPr>
        <p:txBody>
          <a:bodyPr/>
          <a:lstStyle/>
          <a:p>
            <a:pPr algn="l" eaLnBrk="1" hangingPunct="1"/>
            <a:endParaRPr lang="en-US" b="0">
              <a:solidFill>
                <a:srgbClr val="CF142B"/>
              </a:solidFill>
              <a:latin typeface="Arial" pitchFamily="34" charset="0"/>
              <a:cs typeface="Arial" pitchFamily="34" charset="0"/>
            </a:endParaRPr>
          </a:p>
        </p:txBody>
      </p:sp>
      <p:sp>
        <p:nvSpPr>
          <p:cNvPr id="131079" name="Line 31"/>
          <p:cNvSpPr>
            <a:spLocks noChangeShapeType="1"/>
          </p:cNvSpPr>
          <p:nvPr/>
        </p:nvSpPr>
        <p:spPr bwMode="auto">
          <a:xfrm flipV="1">
            <a:off x="4247965" y="2446514"/>
            <a:ext cx="845819" cy="0"/>
          </a:xfrm>
          <a:prstGeom prst="line">
            <a:avLst/>
          </a:prstGeom>
          <a:noFill/>
          <a:ln w="25400">
            <a:solidFill>
              <a:schemeClr val="accent1"/>
            </a:solidFill>
            <a:round/>
            <a:headEnd/>
            <a:tailEnd type="triangle" w="med" len="med"/>
          </a:ln>
        </p:spPr>
        <p:txBody>
          <a:bodyPr/>
          <a:lstStyle/>
          <a:p>
            <a:pPr algn="l" eaLnBrk="1" hangingPunct="1"/>
            <a:endParaRPr lang="en-US" b="0">
              <a:solidFill>
                <a:srgbClr val="CF142B"/>
              </a:solidFill>
              <a:latin typeface="Arial" pitchFamily="34" charset="0"/>
              <a:cs typeface="Arial" pitchFamily="34" charset="0"/>
            </a:endParaRPr>
          </a:p>
        </p:txBody>
      </p:sp>
      <p:cxnSp>
        <p:nvCxnSpPr>
          <p:cNvPr id="15" name="Straight Connector 14"/>
          <p:cNvCxnSpPr/>
          <p:nvPr/>
        </p:nvCxnSpPr>
        <p:spPr>
          <a:xfrm>
            <a:off x="4247964" y="1599642"/>
            <a:ext cx="0" cy="1620180"/>
          </a:xfrm>
          <a:prstGeom prst="line">
            <a:avLst/>
          </a:prstGeom>
        </p:spPr>
        <p:style>
          <a:lnRef idx="2">
            <a:schemeClr val="accent1"/>
          </a:lnRef>
          <a:fillRef idx="0">
            <a:schemeClr val="accent1"/>
          </a:fillRef>
          <a:effectRef idx="1">
            <a:schemeClr val="accent1"/>
          </a:effectRef>
          <a:fontRef idx="minor">
            <a:schemeClr val="tx1"/>
          </a:fontRef>
        </p:style>
      </p:cxnSp>
      <p:sp>
        <p:nvSpPr>
          <p:cNvPr id="14" name="Donut 13"/>
          <p:cNvSpPr/>
          <p:nvPr/>
        </p:nvSpPr>
        <p:spPr bwMode="auto">
          <a:xfrm>
            <a:off x="454232" y="2611969"/>
            <a:ext cx="2663042" cy="2402387"/>
          </a:xfrm>
          <a:prstGeom prst="donut">
            <a:avLst>
              <a:gd name="adj" fmla="val 1433"/>
            </a:avLst>
          </a:prstGeom>
          <a:solidFill>
            <a:srgbClr val="6F9B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700">
              <a:solidFill>
                <a:srgbClr val="000000"/>
              </a:solidFill>
            </a:endParaRPr>
          </a:p>
        </p:txBody>
      </p:sp>
      <p:sp>
        <p:nvSpPr>
          <p:cNvPr id="16" name="Rectangle 15"/>
          <p:cNvSpPr/>
          <p:nvPr/>
        </p:nvSpPr>
        <p:spPr>
          <a:xfrm>
            <a:off x="843636" y="2894802"/>
            <a:ext cx="1986150" cy="2031325"/>
          </a:xfrm>
          <a:prstGeom prst="rect">
            <a:avLst/>
          </a:prstGeom>
        </p:spPr>
        <p:txBody>
          <a:bodyPr wrap="square" anchor="ctr" anchorCtr="0">
            <a:spAutoFit/>
          </a:bodyPr>
          <a:lstStyle/>
          <a:p>
            <a:pPr algn="ctr" eaLnBrk="1" hangingPunct="1"/>
            <a:r>
              <a:rPr lang="fr-CA" sz="1050" dirty="0">
                <a:solidFill>
                  <a:srgbClr val="000000"/>
                </a:solidFill>
              </a:rPr>
              <a:t>Open the front panel and remove the </a:t>
            </a:r>
            <a:r>
              <a:rPr lang="fr-CA" sz="1050" dirty="0" err="1">
                <a:solidFill>
                  <a:srgbClr val="000000"/>
                </a:solidFill>
              </a:rPr>
              <a:t>used</a:t>
            </a:r>
            <a:r>
              <a:rPr lang="fr-CA" sz="1050" dirty="0">
                <a:solidFill>
                  <a:srgbClr val="000000"/>
                </a:solidFill>
              </a:rPr>
              <a:t> cartridge.</a:t>
            </a:r>
          </a:p>
          <a:p>
            <a:pPr algn="ctr">
              <a:spcBef>
                <a:spcPct val="50000"/>
              </a:spcBef>
            </a:pPr>
            <a:r>
              <a:rPr lang="fr-CA" sz="1050" dirty="0" err="1">
                <a:solidFill>
                  <a:srgbClr val="000000"/>
                </a:solidFill>
              </a:rPr>
              <a:t>Shake</a:t>
            </a:r>
            <a:r>
              <a:rPr lang="fr-CA" sz="1050" dirty="0">
                <a:solidFill>
                  <a:srgbClr val="000000"/>
                </a:solidFill>
              </a:rPr>
              <a:t> the new cartridge </a:t>
            </a:r>
            <a:r>
              <a:rPr lang="fr-CA" sz="1050" u="sng" dirty="0">
                <a:solidFill>
                  <a:srgbClr val="000000"/>
                </a:solidFill>
              </a:rPr>
              <a:t>LIGHTLY</a:t>
            </a:r>
            <a:r>
              <a:rPr lang="fr-CA" sz="1050" dirty="0">
                <a:solidFill>
                  <a:srgbClr val="000000"/>
                </a:solidFill>
              </a:rPr>
              <a:t> </a:t>
            </a:r>
            <a:r>
              <a:rPr lang="fr-CA" sz="1050" dirty="0" err="1">
                <a:solidFill>
                  <a:srgbClr val="000000"/>
                </a:solidFill>
              </a:rPr>
              <a:t>vertically</a:t>
            </a:r>
            <a:r>
              <a:rPr lang="fr-CA" sz="1050" dirty="0">
                <a:solidFill>
                  <a:srgbClr val="000000"/>
                </a:solidFill>
              </a:rPr>
              <a:t> (</a:t>
            </a:r>
            <a:r>
              <a:rPr lang="fr-CA" sz="1050" dirty="0" err="1">
                <a:solidFill>
                  <a:srgbClr val="000000"/>
                </a:solidFill>
              </a:rPr>
              <a:t>see</a:t>
            </a:r>
            <a:r>
              <a:rPr lang="fr-CA" sz="1050" dirty="0">
                <a:solidFill>
                  <a:srgbClr val="000000"/>
                </a:solidFill>
              </a:rPr>
              <a:t> inside panel), </a:t>
            </a:r>
            <a:r>
              <a:rPr lang="fr-CA" sz="1050" dirty="0" err="1">
                <a:solidFill>
                  <a:srgbClr val="000000"/>
                </a:solidFill>
              </a:rPr>
              <a:t>unscrew</a:t>
            </a:r>
            <a:r>
              <a:rPr lang="fr-CA" sz="1050" dirty="0">
                <a:solidFill>
                  <a:srgbClr val="000000"/>
                </a:solidFill>
              </a:rPr>
              <a:t> the cap, and insert it </a:t>
            </a:r>
            <a:r>
              <a:rPr lang="fr-CA" sz="1050" dirty="0" err="1">
                <a:solidFill>
                  <a:srgbClr val="000000"/>
                </a:solidFill>
              </a:rPr>
              <a:t>into</a:t>
            </a:r>
            <a:r>
              <a:rPr lang="fr-CA" sz="1050" dirty="0">
                <a:solidFill>
                  <a:srgbClr val="000000"/>
                </a:solidFill>
              </a:rPr>
              <a:t> the toner unit with the </a:t>
            </a:r>
            <a:r>
              <a:rPr lang="fr-CA" sz="1050" dirty="0" err="1">
                <a:solidFill>
                  <a:srgbClr val="000000"/>
                </a:solidFill>
              </a:rPr>
              <a:t>arrow</a:t>
            </a:r>
            <a:r>
              <a:rPr lang="fr-CA" sz="1050" dirty="0">
                <a:solidFill>
                  <a:srgbClr val="000000"/>
                </a:solidFill>
              </a:rPr>
              <a:t> on top.</a:t>
            </a:r>
          </a:p>
          <a:p>
            <a:pPr algn="ctr">
              <a:spcBef>
                <a:spcPct val="50000"/>
              </a:spcBef>
            </a:pPr>
            <a:r>
              <a:rPr lang="fr-CA" sz="1050" b="1" dirty="0">
                <a:solidFill>
                  <a:srgbClr val="000000"/>
                </a:solidFill>
              </a:rPr>
              <a:t>NEVER REMOVE, SHAKE AND RE-INSERT THE USED CARTRIDGE.</a:t>
            </a:r>
            <a:endParaRPr lang="en-US" sz="1050" b="1" dirty="0">
              <a:solidFill>
                <a:srgbClr val="000000"/>
              </a:solidFill>
            </a:endParaRPr>
          </a:p>
          <a:p>
            <a:pPr algn="ctr" eaLnBrk="1" hangingPunct="1"/>
            <a:endParaRPr lang="en-US" sz="1050" dirty="0">
              <a:solidFill>
                <a:srgbClr val="000000"/>
              </a:solidFill>
            </a:endParaRPr>
          </a:p>
        </p:txBody>
      </p:sp>
      <p:grpSp>
        <p:nvGrpSpPr>
          <p:cNvPr id="17" name="Group 35"/>
          <p:cNvGrpSpPr/>
          <p:nvPr/>
        </p:nvGrpSpPr>
        <p:grpSpPr>
          <a:xfrm>
            <a:off x="85323" y="2593397"/>
            <a:ext cx="610115" cy="607446"/>
            <a:chOff x="-1207847" y="3447927"/>
            <a:chExt cx="813486" cy="808742"/>
          </a:xfrm>
        </p:grpSpPr>
        <p:sp>
          <p:nvSpPr>
            <p:cNvPr id="18" name="Freeform 57"/>
            <p:cNvSpPr>
              <a:spLocks/>
            </p:cNvSpPr>
            <p:nvPr/>
          </p:nvSpPr>
          <p:spPr bwMode="auto">
            <a:xfrm>
              <a:off x="-1207847" y="3447927"/>
              <a:ext cx="813486" cy="808742"/>
            </a:xfrm>
            <a:prstGeom prst="ellipse">
              <a:avLst/>
            </a:prstGeom>
            <a:solidFill>
              <a:srgbClr val="6F9B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solidFill>
                  <a:srgbClr val="000000"/>
                </a:solidFill>
                <a:ea typeface="ＭＳ Ｐゴシック" charset="-128"/>
              </a:endParaRPr>
            </a:p>
          </p:txBody>
        </p:sp>
        <p:sp>
          <p:nvSpPr>
            <p:cNvPr id="20" name="Freeform 58"/>
            <p:cNvSpPr>
              <a:spLocks/>
            </p:cNvSpPr>
            <p:nvPr/>
          </p:nvSpPr>
          <p:spPr bwMode="auto">
            <a:xfrm>
              <a:off x="-1044794" y="3659599"/>
              <a:ext cx="487380" cy="381247"/>
            </a:xfrm>
            <a:custGeom>
              <a:avLst/>
              <a:gdLst>
                <a:gd name="T0" fmla="*/ 565 w 822"/>
                <a:gd name="T1" fmla="*/ 0 h 643"/>
                <a:gd name="T2" fmla="*/ 639 w 822"/>
                <a:gd name="T3" fmla="*/ 7 h 643"/>
                <a:gd name="T4" fmla="*/ 705 w 822"/>
                <a:gd name="T5" fmla="*/ 17 h 643"/>
                <a:gd name="T6" fmla="*/ 758 w 822"/>
                <a:gd name="T7" fmla="*/ 29 h 643"/>
                <a:gd name="T8" fmla="*/ 798 w 822"/>
                <a:gd name="T9" fmla="*/ 41 h 643"/>
                <a:gd name="T10" fmla="*/ 819 w 822"/>
                <a:gd name="T11" fmla="*/ 52 h 643"/>
                <a:gd name="T12" fmla="*/ 817 w 822"/>
                <a:gd name="T13" fmla="*/ 59 h 643"/>
                <a:gd name="T14" fmla="*/ 755 w 822"/>
                <a:gd name="T15" fmla="*/ 102 h 643"/>
                <a:gd name="T16" fmla="*/ 708 w 822"/>
                <a:gd name="T17" fmla="*/ 152 h 643"/>
                <a:gd name="T18" fmla="*/ 670 w 822"/>
                <a:gd name="T19" fmla="*/ 204 h 643"/>
                <a:gd name="T20" fmla="*/ 641 w 822"/>
                <a:gd name="T21" fmla="*/ 260 h 643"/>
                <a:gd name="T22" fmla="*/ 613 w 822"/>
                <a:gd name="T23" fmla="*/ 317 h 643"/>
                <a:gd name="T24" fmla="*/ 587 w 822"/>
                <a:gd name="T25" fmla="*/ 371 h 643"/>
                <a:gd name="T26" fmla="*/ 553 w 822"/>
                <a:gd name="T27" fmla="*/ 421 h 643"/>
                <a:gd name="T28" fmla="*/ 513 w 822"/>
                <a:gd name="T29" fmla="*/ 464 h 643"/>
                <a:gd name="T30" fmla="*/ 461 w 822"/>
                <a:gd name="T31" fmla="*/ 497 h 643"/>
                <a:gd name="T32" fmla="*/ 399 w 822"/>
                <a:gd name="T33" fmla="*/ 513 h 643"/>
                <a:gd name="T34" fmla="*/ 335 w 822"/>
                <a:gd name="T35" fmla="*/ 518 h 643"/>
                <a:gd name="T36" fmla="*/ 271 w 822"/>
                <a:gd name="T37" fmla="*/ 511 h 643"/>
                <a:gd name="T38" fmla="*/ 214 w 822"/>
                <a:gd name="T39" fmla="*/ 497 h 643"/>
                <a:gd name="T40" fmla="*/ 164 w 822"/>
                <a:gd name="T41" fmla="*/ 480 h 643"/>
                <a:gd name="T42" fmla="*/ 157 w 822"/>
                <a:gd name="T43" fmla="*/ 487 h 643"/>
                <a:gd name="T44" fmla="*/ 140 w 822"/>
                <a:gd name="T45" fmla="*/ 509 h 643"/>
                <a:gd name="T46" fmla="*/ 116 w 822"/>
                <a:gd name="T47" fmla="*/ 542 h 643"/>
                <a:gd name="T48" fmla="*/ 90 w 822"/>
                <a:gd name="T49" fmla="*/ 584 h 643"/>
                <a:gd name="T50" fmla="*/ 64 w 822"/>
                <a:gd name="T51" fmla="*/ 631 h 643"/>
                <a:gd name="T52" fmla="*/ 50 w 822"/>
                <a:gd name="T53" fmla="*/ 643 h 643"/>
                <a:gd name="T54" fmla="*/ 31 w 822"/>
                <a:gd name="T55" fmla="*/ 641 h 643"/>
                <a:gd name="T56" fmla="*/ 12 w 822"/>
                <a:gd name="T57" fmla="*/ 631 h 643"/>
                <a:gd name="T58" fmla="*/ 0 w 822"/>
                <a:gd name="T59" fmla="*/ 615 h 643"/>
                <a:gd name="T60" fmla="*/ 14 w 822"/>
                <a:gd name="T61" fmla="*/ 577 h 643"/>
                <a:gd name="T62" fmla="*/ 62 w 822"/>
                <a:gd name="T63" fmla="*/ 501 h 643"/>
                <a:gd name="T64" fmla="*/ 119 w 822"/>
                <a:gd name="T65" fmla="*/ 431 h 643"/>
                <a:gd name="T66" fmla="*/ 183 w 822"/>
                <a:gd name="T67" fmla="*/ 369 h 643"/>
                <a:gd name="T68" fmla="*/ 254 w 822"/>
                <a:gd name="T69" fmla="*/ 315 h 643"/>
                <a:gd name="T70" fmla="*/ 325 w 822"/>
                <a:gd name="T71" fmla="*/ 267 h 643"/>
                <a:gd name="T72" fmla="*/ 392 w 822"/>
                <a:gd name="T73" fmla="*/ 227 h 643"/>
                <a:gd name="T74" fmla="*/ 456 w 822"/>
                <a:gd name="T75" fmla="*/ 194 h 643"/>
                <a:gd name="T76" fmla="*/ 511 w 822"/>
                <a:gd name="T77" fmla="*/ 168 h 643"/>
                <a:gd name="T78" fmla="*/ 553 w 822"/>
                <a:gd name="T79" fmla="*/ 149 h 643"/>
                <a:gd name="T80" fmla="*/ 582 w 822"/>
                <a:gd name="T81" fmla="*/ 137 h 643"/>
                <a:gd name="T82" fmla="*/ 594 w 822"/>
                <a:gd name="T83" fmla="*/ 135 h 643"/>
                <a:gd name="T84" fmla="*/ 582 w 822"/>
                <a:gd name="T85" fmla="*/ 135 h 643"/>
                <a:gd name="T86" fmla="*/ 551 w 822"/>
                <a:gd name="T87" fmla="*/ 135 h 643"/>
                <a:gd name="T88" fmla="*/ 501 w 822"/>
                <a:gd name="T89" fmla="*/ 142 h 643"/>
                <a:gd name="T90" fmla="*/ 439 w 822"/>
                <a:gd name="T91" fmla="*/ 152 h 643"/>
                <a:gd name="T92" fmla="*/ 368 w 822"/>
                <a:gd name="T93" fmla="*/ 171 h 643"/>
                <a:gd name="T94" fmla="*/ 290 w 822"/>
                <a:gd name="T95" fmla="*/ 201 h 643"/>
                <a:gd name="T96" fmla="*/ 209 w 822"/>
                <a:gd name="T97" fmla="*/ 244 h 643"/>
                <a:gd name="T98" fmla="*/ 131 w 822"/>
                <a:gd name="T99" fmla="*/ 303 h 643"/>
                <a:gd name="T100" fmla="*/ 55 w 822"/>
                <a:gd name="T101" fmla="*/ 376 h 643"/>
                <a:gd name="T102" fmla="*/ 52 w 822"/>
                <a:gd name="T103" fmla="*/ 348 h 643"/>
                <a:gd name="T104" fmla="*/ 52 w 822"/>
                <a:gd name="T105" fmla="*/ 308 h 643"/>
                <a:gd name="T106" fmla="*/ 59 w 822"/>
                <a:gd name="T107" fmla="*/ 260 h 643"/>
                <a:gd name="T108" fmla="*/ 74 w 822"/>
                <a:gd name="T109" fmla="*/ 211 h 643"/>
                <a:gd name="T110" fmla="*/ 102 w 822"/>
                <a:gd name="T111" fmla="*/ 159 h 643"/>
                <a:gd name="T112" fmla="*/ 145 w 822"/>
                <a:gd name="T113" fmla="*/ 109 h 643"/>
                <a:gd name="T114" fmla="*/ 207 w 822"/>
                <a:gd name="T115" fmla="*/ 64 h 643"/>
                <a:gd name="T116" fmla="*/ 276 w 822"/>
                <a:gd name="T117" fmla="*/ 33 h 643"/>
                <a:gd name="T118" fmla="*/ 352 w 822"/>
                <a:gd name="T119" fmla="*/ 15 h 643"/>
                <a:gd name="T120" fmla="*/ 432 w 822"/>
                <a:gd name="T121" fmla="*/ 3 h 643"/>
                <a:gd name="T122" fmla="*/ 511 w 822"/>
                <a:gd name="T123" fmla="*/ 0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22" h="643">
                  <a:moveTo>
                    <a:pt x="511" y="0"/>
                  </a:moveTo>
                  <a:lnTo>
                    <a:pt x="539" y="0"/>
                  </a:lnTo>
                  <a:lnTo>
                    <a:pt x="565" y="0"/>
                  </a:lnTo>
                  <a:lnTo>
                    <a:pt x="589" y="3"/>
                  </a:lnTo>
                  <a:lnTo>
                    <a:pt x="615" y="5"/>
                  </a:lnTo>
                  <a:lnTo>
                    <a:pt x="639" y="7"/>
                  </a:lnTo>
                  <a:lnTo>
                    <a:pt x="663" y="10"/>
                  </a:lnTo>
                  <a:lnTo>
                    <a:pt x="684" y="12"/>
                  </a:lnTo>
                  <a:lnTo>
                    <a:pt x="705" y="17"/>
                  </a:lnTo>
                  <a:lnTo>
                    <a:pt x="724" y="19"/>
                  </a:lnTo>
                  <a:lnTo>
                    <a:pt x="743" y="24"/>
                  </a:lnTo>
                  <a:lnTo>
                    <a:pt x="758" y="29"/>
                  </a:lnTo>
                  <a:lnTo>
                    <a:pt x="774" y="33"/>
                  </a:lnTo>
                  <a:lnTo>
                    <a:pt x="786" y="36"/>
                  </a:lnTo>
                  <a:lnTo>
                    <a:pt x="798" y="41"/>
                  </a:lnTo>
                  <a:lnTo>
                    <a:pt x="808" y="45"/>
                  </a:lnTo>
                  <a:lnTo>
                    <a:pt x="815" y="48"/>
                  </a:lnTo>
                  <a:lnTo>
                    <a:pt x="819" y="52"/>
                  </a:lnTo>
                  <a:lnTo>
                    <a:pt x="822" y="55"/>
                  </a:lnTo>
                  <a:lnTo>
                    <a:pt x="822" y="57"/>
                  </a:lnTo>
                  <a:lnTo>
                    <a:pt x="817" y="59"/>
                  </a:lnTo>
                  <a:lnTo>
                    <a:pt x="796" y="74"/>
                  </a:lnTo>
                  <a:lnTo>
                    <a:pt x="774" y="88"/>
                  </a:lnTo>
                  <a:lnTo>
                    <a:pt x="755" y="102"/>
                  </a:lnTo>
                  <a:lnTo>
                    <a:pt x="739" y="119"/>
                  </a:lnTo>
                  <a:lnTo>
                    <a:pt x="722" y="135"/>
                  </a:lnTo>
                  <a:lnTo>
                    <a:pt x="708" y="152"/>
                  </a:lnTo>
                  <a:lnTo>
                    <a:pt x="696" y="168"/>
                  </a:lnTo>
                  <a:lnTo>
                    <a:pt x="682" y="187"/>
                  </a:lnTo>
                  <a:lnTo>
                    <a:pt x="670" y="204"/>
                  </a:lnTo>
                  <a:lnTo>
                    <a:pt x="660" y="223"/>
                  </a:lnTo>
                  <a:lnTo>
                    <a:pt x="651" y="244"/>
                  </a:lnTo>
                  <a:lnTo>
                    <a:pt x="641" y="260"/>
                  </a:lnTo>
                  <a:lnTo>
                    <a:pt x="632" y="279"/>
                  </a:lnTo>
                  <a:lnTo>
                    <a:pt x="622" y="298"/>
                  </a:lnTo>
                  <a:lnTo>
                    <a:pt x="613" y="317"/>
                  </a:lnTo>
                  <a:lnTo>
                    <a:pt x="606" y="336"/>
                  </a:lnTo>
                  <a:lnTo>
                    <a:pt x="596" y="353"/>
                  </a:lnTo>
                  <a:lnTo>
                    <a:pt x="587" y="371"/>
                  </a:lnTo>
                  <a:lnTo>
                    <a:pt x="575" y="388"/>
                  </a:lnTo>
                  <a:lnTo>
                    <a:pt x="565" y="405"/>
                  </a:lnTo>
                  <a:lnTo>
                    <a:pt x="553" y="421"/>
                  </a:lnTo>
                  <a:lnTo>
                    <a:pt x="542" y="435"/>
                  </a:lnTo>
                  <a:lnTo>
                    <a:pt x="527" y="449"/>
                  </a:lnTo>
                  <a:lnTo>
                    <a:pt x="513" y="464"/>
                  </a:lnTo>
                  <a:lnTo>
                    <a:pt x="499" y="475"/>
                  </a:lnTo>
                  <a:lnTo>
                    <a:pt x="480" y="487"/>
                  </a:lnTo>
                  <a:lnTo>
                    <a:pt x="461" y="497"/>
                  </a:lnTo>
                  <a:lnTo>
                    <a:pt x="439" y="504"/>
                  </a:lnTo>
                  <a:lnTo>
                    <a:pt x="418" y="511"/>
                  </a:lnTo>
                  <a:lnTo>
                    <a:pt x="399" y="513"/>
                  </a:lnTo>
                  <a:lnTo>
                    <a:pt x="378" y="516"/>
                  </a:lnTo>
                  <a:lnTo>
                    <a:pt x="356" y="518"/>
                  </a:lnTo>
                  <a:lnTo>
                    <a:pt x="335" y="518"/>
                  </a:lnTo>
                  <a:lnTo>
                    <a:pt x="314" y="516"/>
                  </a:lnTo>
                  <a:lnTo>
                    <a:pt x="292" y="513"/>
                  </a:lnTo>
                  <a:lnTo>
                    <a:pt x="271" y="511"/>
                  </a:lnTo>
                  <a:lnTo>
                    <a:pt x="252" y="506"/>
                  </a:lnTo>
                  <a:lnTo>
                    <a:pt x="233" y="501"/>
                  </a:lnTo>
                  <a:lnTo>
                    <a:pt x="214" y="497"/>
                  </a:lnTo>
                  <a:lnTo>
                    <a:pt x="195" y="492"/>
                  </a:lnTo>
                  <a:lnTo>
                    <a:pt x="178" y="485"/>
                  </a:lnTo>
                  <a:lnTo>
                    <a:pt x="164" y="480"/>
                  </a:lnTo>
                  <a:lnTo>
                    <a:pt x="162" y="480"/>
                  </a:lnTo>
                  <a:lnTo>
                    <a:pt x="162" y="483"/>
                  </a:lnTo>
                  <a:lnTo>
                    <a:pt x="157" y="487"/>
                  </a:lnTo>
                  <a:lnTo>
                    <a:pt x="152" y="492"/>
                  </a:lnTo>
                  <a:lnTo>
                    <a:pt x="147" y="499"/>
                  </a:lnTo>
                  <a:lnTo>
                    <a:pt x="140" y="509"/>
                  </a:lnTo>
                  <a:lnTo>
                    <a:pt x="133" y="518"/>
                  </a:lnTo>
                  <a:lnTo>
                    <a:pt x="126" y="530"/>
                  </a:lnTo>
                  <a:lnTo>
                    <a:pt x="116" y="542"/>
                  </a:lnTo>
                  <a:lnTo>
                    <a:pt x="109" y="553"/>
                  </a:lnTo>
                  <a:lnTo>
                    <a:pt x="100" y="568"/>
                  </a:lnTo>
                  <a:lnTo>
                    <a:pt x="90" y="584"/>
                  </a:lnTo>
                  <a:lnTo>
                    <a:pt x="83" y="598"/>
                  </a:lnTo>
                  <a:lnTo>
                    <a:pt x="74" y="615"/>
                  </a:lnTo>
                  <a:lnTo>
                    <a:pt x="64" y="631"/>
                  </a:lnTo>
                  <a:lnTo>
                    <a:pt x="62" y="639"/>
                  </a:lnTo>
                  <a:lnTo>
                    <a:pt x="57" y="641"/>
                  </a:lnTo>
                  <a:lnTo>
                    <a:pt x="50" y="643"/>
                  </a:lnTo>
                  <a:lnTo>
                    <a:pt x="45" y="643"/>
                  </a:lnTo>
                  <a:lnTo>
                    <a:pt x="38" y="643"/>
                  </a:lnTo>
                  <a:lnTo>
                    <a:pt x="31" y="641"/>
                  </a:lnTo>
                  <a:lnTo>
                    <a:pt x="24" y="639"/>
                  </a:lnTo>
                  <a:lnTo>
                    <a:pt x="17" y="636"/>
                  </a:lnTo>
                  <a:lnTo>
                    <a:pt x="12" y="631"/>
                  </a:lnTo>
                  <a:lnTo>
                    <a:pt x="7" y="627"/>
                  </a:lnTo>
                  <a:lnTo>
                    <a:pt x="2" y="622"/>
                  </a:lnTo>
                  <a:lnTo>
                    <a:pt x="0" y="615"/>
                  </a:lnTo>
                  <a:lnTo>
                    <a:pt x="0" y="610"/>
                  </a:lnTo>
                  <a:lnTo>
                    <a:pt x="2" y="605"/>
                  </a:lnTo>
                  <a:lnTo>
                    <a:pt x="14" y="577"/>
                  </a:lnTo>
                  <a:lnTo>
                    <a:pt x="29" y="551"/>
                  </a:lnTo>
                  <a:lnTo>
                    <a:pt x="45" y="525"/>
                  </a:lnTo>
                  <a:lnTo>
                    <a:pt x="62" y="501"/>
                  </a:lnTo>
                  <a:lnTo>
                    <a:pt x="78" y="475"/>
                  </a:lnTo>
                  <a:lnTo>
                    <a:pt x="97" y="454"/>
                  </a:lnTo>
                  <a:lnTo>
                    <a:pt x="119" y="431"/>
                  </a:lnTo>
                  <a:lnTo>
                    <a:pt x="140" y="409"/>
                  </a:lnTo>
                  <a:lnTo>
                    <a:pt x="162" y="388"/>
                  </a:lnTo>
                  <a:lnTo>
                    <a:pt x="183" y="369"/>
                  </a:lnTo>
                  <a:lnTo>
                    <a:pt x="207" y="350"/>
                  </a:lnTo>
                  <a:lnTo>
                    <a:pt x="230" y="331"/>
                  </a:lnTo>
                  <a:lnTo>
                    <a:pt x="254" y="315"/>
                  </a:lnTo>
                  <a:lnTo>
                    <a:pt x="278" y="298"/>
                  </a:lnTo>
                  <a:lnTo>
                    <a:pt x="302" y="282"/>
                  </a:lnTo>
                  <a:lnTo>
                    <a:pt x="325" y="267"/>
                  </a:lnTo>
                  <a:lnTo>
                    <a:pt x="347" y="251"/>
                  </a:lnTo>
                  <a:lnTo>
                    <a:pt x="371" y="239"/>
                  </a:lnTo>
                  <a:lnTo>
                    <a:pt x="392" y="227"/>
                  </a:lnTo>
                  <a:lnTo>
                    <a:pt x="416" y="215"/>
                  </a:lnTo>
                  <a:lnTo>
                    <a:pt x="437" y="204"/>
                  </a:lnTo>
                  <a:lnTo>
                    <a:pt x="456" y="194"/>
                  </a:lnTo>
                  <a:lnTo>
                    <a:pt x="475" y="185"/>
                  </a:lnTo>
                  <a:lnTo>
                    <a:pt x="494" y="175"/>
                  </a:lnTo>
                  <a:lnTo>
                    <a:pt x="511" y="168"/>
                  </a:lnTo>
                  <a:lnTo>
                    <a:pt x="527" y="161"/>
                  </a:lnTo>
                  <a:lnTo>
                    <a:pt x="542" y="154"/>
                  </a:lnTo>
                  <a:lnTo>
                    <a:pt x="553" y="149"/>
                  </a:lnTo>
                  <a:lnTo>
                    <a:pt x="565" y="145"/>
                  </a:lnTo>
                  <a:lnTo>
                    <a:pt x="575" y="142"/>
                  </a:lnTo>
                  <a:lnTo>
                    <a:pt x="582" y="137"/>
                  </a:lnTo>
                  <a:lnTo>
                    <a:pt x="589" y="135"/>
                  </a:lnTo>
                  <a:lnTo>
                    <a:pt x="591" y="135"/>
                  </a:lnTo>
                  <a:lnTo>
                    <a:pt x="594" y="135"/>
                  </a:lnTo>
                  <a:lnTo>
                    <a:pt x="591" y="135"/>
                  </a:lnTo>
                  <a:lnTo>
                    <a:pt x="587" y="135"/>
                  </a:lnTo>
                  <a:lnTo>
                    <a:pt x="582" y="135"/>
                  </a:lnTo>
                  <a:lnTo>
                    <a:pt x="572" y="135"/>
                  </a:lnTo>
                  <a:lnTo>
                    <a:pt x="563" y="135"/>
                  </a:lnTo>
                  <a:lnTo>
                    <a:pt x="551" y="135"/>
                  </a:lnTo>
                  <a:lnTo>
                    <a:pt x="537" y="137"/>
                  </a:lnTo>
                  <a:lnTo>
                    <a:pt x="520" y="140"/>
                  </a:lnTo>
                  <a:lnTo>
                    <a:pt x="501" y="142"/>
                  </a:lnTo>
                  <a:lnTo>
                    <a:pt x="482" y="145"/>
                  </a:lnTo>
                  <a:lnTo>
                    <a:pt x="461" y="147"/>
                  </a:lnTo>
                  <a:lnTo>
                    <a:pt x="439" y="152"/>
                  </a:lnTo>
                  <a:lnTo>
                    <a:pt x="416" y="156"/>
                  </a:lnTo>
                  <a:lnTo>
                    <a:pt x="392" y="163"/>
                  </a:lnTo>
                  <a:lnTo>
                    <a:pt x="368" y="171"/>
                  </a:lnTo>
                  <a:lnTo>
                    <a:pt x="342" y="180"/>
                  </a:lnTo>
                  <a:lnTo>
                    <a:pt x="316" y="189"/>
                  </a:lnTo>
                  <a:lnTo>
                    <a:pt x="290" y="201"/>
                  </a:lnTo>
                  <a:lnTo>
                    <a:pt x="264" y="213"/>
                  </a:lnTo>
                  <a:lnTo>
                    <a:pt x="238" y="227"/>
                  </a:lnTo>
                  <a:lnTo>
                    <a:pt x="209" y="244"/>
                  </a:lnTo>
                  <a:lnTo>
                    <a:pt x="183" y="260"/>
                  </a:lnTo>
                  <a:lnTo>
                    <a:pt x="157" y="282"/>
                  </a:lnTo>
                  <a:lnTo>
                    <a:pt x="131" y="303"/>
                  </a:lnTo>
                  <a:lnTo>
                    <a:pt x="105" y="324"/>
                  </a:lnTo>
                  <a:lnTo>
                    <a:pt x="78" y="350"/>
                  </a:lnTo>
                  <a:lnTo>
                    <a:pt x="55" y="376"/>
                  </a:lnTo>
                  <a:lnTo>
                    <a:pt x="55" y="369"/>
                  </a:lnTo>
                  <a:lnTo>
                    <a:pt x="52" y="357"/>
                  </a:lnTo>
                  <a:lnTo>
                    <a:pt x="52" y="348"/>
                  </a:lnTo>
                  <a:lnTo>
                    <a:pt x="52" y="334"/>
                  </a:lnTo>
                  <a:lnTo>
                    <a:pt x="52" y="322"/>
                  </a:lnTo>
                  <a:lnTo>
                    <a:pt x="52" y="308"/>
                  </a:lnTo>
                  <a:lnTo>
                    <a:pt x="55" y="291"/>
                  </a:lnTo>
                  <a:lnTo>
                    <a:pt x="57" y="277"/>
                  </a:lnTo>
                  <a:lnTo>
                    <a:pt x="59" y="260"/>
                  </a:lnTo>
                  <a:lnTo>
                    <a:pt x="64" y="244"/>
                  </a:lnTo>
                  <a:lnTo>
                    <a:pt x="69" y="227"/>
                  </a:lnTo>
                  <a:lnTo>
                    <a:pt x="74" y="211"/>
                  </a:lnTo>
                  <a:lnTo>
                    <a:pt x="83" y="192"/>
                  </a:lnTo>
                  <a:lnTo>
                    <a:pt x="93" y="175"/>
                  </a:lnTo>
                  <a:lnTo>
                    <a:pt x="102" y="159"/>
                  </a:lnTo>
                  <a:lnTo>
                    <a:pt x="114" y="142"/>
                  </a:lnTo>
                  <a:lnTo>
                    <a:pt x="128" y="126"/>
                  </a:lnTo>
                  <a:lnTo>
                    <a:pt x="145" y="109"/>
                  </a:lnTo>
                  <a:lnTo>
                    <a:pt x="164" y="95"/>
                  </a:lnTo>
                  <a:lnTo>
                    <a:pt x="183" y="78"/>
                  </a:lnTo>
                  <a:lnTo>
                    <a:pt x="207" y="64"/>
                  </a:lnTo>
                  <a:lnTo>
                    <a:pt x="228" y="52"/>
                  </a:lnTo>
                  <a:lnTo>
                    <a:pt x="252" y="43"/>
                  </a:lnTo>
                  <a:lnTo>
                    <a:pt x="276" y="33"/>
                  </a:lnTo>
                  <a:lnTo>
                    <a:pt x="299" y="26"/>
                  </a:lnTo>
                  <a:lnTo>
                    <a:pt x="325" y="19"/>
                  </a:lnTo>
                  <a:lnTo>
                    <a:pt x="352" y="15"/>
                  </a:lnTo>
                  <a:lnTo>
                    <a:pt x="378" y="10"/>
                  </a:lnTo>
                  <a:lnTo>
                    <a:pt x="404" y="5"/>
                  </a:lnTo>
                  <a:lnTo>
                    <a:pt x="432" y="3"/>
                  </a:lnTo>
                  <a:lnTo>
                    <a:pt x="458" y="0"/>
                  </a:lnTo>
                  <a:lnTo>
                    <a:pt x="485" y="0"/>
                  </a:lnTo>
                  <a:lnTo>
                    <a:pt x="511" y="0"/>
                  </a:lnTo>
                  <a:lnTo>
                    <a:pt x="511" y="0"/>
                  </a:lnTo>
                  <a:lnTo>
                    <a:pt x="5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solidFill>
                  <a:srgbClr val="000000"/>
                </a:solidFill>
                <a:ea typeface="ＭＳ Ｐゴシック" charset="-128"/>
              </a:endParaRPr>
            </a:p>
          </p:txBody>
        </p:sp>
      </p:grpSp>
      <p:sp>
        <p:nvSpPr>
          <p:cNvPr id="21" name="Rounded Rectangle 20"/>
          <p:cNvSpPr/>
          <p:nvPr/>
        </p:nvSpPr>
        <p:spPr>
          <a:xfrm>
            <a:off x="5228355" y="3600832"/>
            <a:ext cx="3384033" cy="1098385"/>
          </a:xfrm>
          <a:prstGeom prst="roundRect">
            <a:avLst/>
          </a:prstGeom>
          <a:gradFill flip="none" rotWithShape="1">
            <a:gsLst>
              <a:gs pos="0">
                <a:schemeClr val="accent2">
                  <a:lumMod val="20000"/>
                  <a:lumOff val="80000"/>
                </a:schemeClr>
              </a:gs>
              <a:gs pos="99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 name="Rectangle 21"/>
          <p:cNvSpPr/>
          <p:nvPr/>
        </p:nvSpPr>
        <p:spPr>
          <a:xfrm>
            <a:off x="5376616" y="3589358"/>
            <a:ext cx="3128406" cy="830997"/>
          </a:xfrm>
          <a:prstGeom prst="rect">
            <a:avLst/>
          </a:prstGeom>
        </p:spPr>
        <p:txBody>
          <a:bodyPr wrap="square" anchor="t" anchorCtr="0">
            <a:spAutoFit/>
          </a:bodyPr>
          <a:lstStyle/>
          <a:p>
            <a:pPr>
              <a:spcBef>
                <a:spcPct val="50000"/>
              </a:spcBef>
            </a:pPr>
            <a:r>
              <a:rPr lang="fr-CA" sz="1200" dirty="0">
                <a:solidFill>
                  <a:srgbClr val="000000"/>
                </a:solidFill>
              </a:rPr>
              <a:t>When the System Message box shows toner bottle empty, it is time to change the toner cartridge. You can still print up to 300 pages in this state.</a:t>
            </a:r>
            <a:endParaRPr lang="en-US" sz="1200" dirty="0">
              <a:solidFill>
                <a:srgbClr val="000000"/>
              </a:solidFill>
            </a:endParaRPr>
          </a:p>
        </p:txBody>
      </p:sp>
      <p:grpSp>
        <p:nvGrpSpPr>
          <p:cNvPr id="23" name="Group 38"/>
          <p:cNvGrpSpPr/>
          <p:nvPr/>
        </p:nvGrpSpPr>
        <p:grpSpPr>
          <a:xfrm>
            <a:off x="3907866" y="4253876"/>
            <a:ext cx="610115" cy="607446"/>
            <a:chOff x="-1207847" y="3447927"/>
            <a:chExt cx="813486" cy="808742"/>
          </a:xfrm>
        </p:grpSpPr>
        <p:sp>
          <p:nvSpPr>
            <p:cNvPr id="24" name="Freeform 57"/>
            <p:cNvSpPr>
              <a:spLocks/>
            </p:cNvSpPr>
            <p:nvPr/>
          </p:nvSpPr>
          <p:spPr bwMode="auto">
            <a:xfrm>
              <a:off x="-1207847" y="3447927"/>
              <a:ext cx="813486" cy="808742"/>
            </a:xfrm>
            <a:prstGeom prst="ellipse">
              <a:avLst/>
            </a:prstGeom>
            <a:solidFill>
              <a:srgbClr val="6F9B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solidFill>
                  <a:srgbClr val="000000"/>
                </a:solidFill>
                <a:ea typeface="ＭＳ Ｐゴシック" charset="-128"/>
              </a:endParaRPr>
            </a:p>
          </p:txBody>
        </p:sp>
        <p:sp>
          <p:nvSpPr>
            <p:cNvPr id="25" name="Freeform 58"/>
            <p:cNvSpPr>
              <a:spLocks/>
            </p:cNvSpPr>
            <p:nvPr/>
          </p:nvSpPr>
          <p:spPr bwMode="auto">
            <a:xfrm>
              <a:off x="-1044794" y="3659599"/>
              <a:ext cx="487380" cy="381247"/>
            </a:xfrm>
            <a:custGeom>
              <a:avLst/>
              <a:gdLst>
                <a:gd name="T0" fmla="*/ 565 w 822"/>
                <a:gd name="T1" fmla="*/ 0 h 643"/>
                <a:gd name="T2" fmla="*/ 639 w 822"/>
                <a:gd name="T3" fmla="*/ 7 h 643"/>
                <a:gd name="T4" fmla="*/ 705 w 822"/>
                <a:gd name="T5" fmla="*/ 17 h 643"/>
                <a:gd name="T6" fmla="*/ 758 w 822"/>
                <a:gd name="T7" fmla="*/ 29 h 643"/>
                <a:gd name="T8" fmla="*/ 798 w 822"/>
                <a:gd name="T9" fmla="*/ 41 h 643"/>
                <a:gd name="T10" fmla="*/ 819 w 822"/>
                <a:gd name="T11" fmla="*/ 52 h 643"/>
                <a:gd name="T12" fmla="*/ 817 w 822"/>
                <a:gd name="T13" fmla="*/ 59 h 643"/>
                <a:gd name="T14" fmla="*/ 755 w 822"/>
                <a:gd name="T15" fmla="*/ 102 h 643"/>
                <a:gd name="T16" fmla="*/ 708 w 822"/>
                <a:gd name="T17" fmla="*/ 152 h 643"/>
                <a:gd name="T18" fmla="*/ 670 w 822"/>
                <a:gd name="T19" fmla="*/ 204 h 643"/>
                <a:gd name="T20" fmla="*/ 641 w 822"/>
                <a:gd name="T21" fmla="*/ 260 h 643"/>
                <a:gd name="T22" fmla="*/ 613 w 822"/>
                <a:gd name="T23" fmla="*/ 317 h 643"/>
                <a:gd name="T24" fmla="*/ 587 w 822"/>
                <a:gd name="T25" fmla="*/ 371 h 643"/>
                <a:gd name="T26" fmla="*/ 553 w 822"/>
                <a:gd name="T27" fmla="*/ 421 h 643"/>
                <a:gd name="T28" fmla="*/ 513 w 822"/>
                <a:gd name="T29" fmla="*/ 464 h 643"/>
                <a:gd name="T30" fmla="*/ 461 w 822"/>
                <a:gd name="T31" fmla="*/ 497 h 643"/>
                <a:gd name="T32" fmla="*/ 399 w 822"/>
                <a:gd name="T33" fmla="*/ 513 h 643"/>
                <a:gd name="T34" fmla="*/ 335 w 822"/>
                <a:gd name="T35" fmla="*/ 518 h 643"/>
                <a:gd name="T36" fmla="*/ 271 w 822"/>
                <a:gd name="T37" fmla="*/ 511 h 643"/>
                <a:gd name="T38" fmla="*/ 214 w 822"/>
                <a:gd name="T39" fmla="*/ 497 h 643"/>
                <a:gd name="T40" fmla="*/ 164 w 822"/>
                <a:gd name="T41" fmla="*/ 480 h 643"/>
                <a:gd name="T42" fmla="*/ 157 w 822"/>
                <a:gd name="T43" fmla="*/ 487 h 643"/>
                <a:gd name="T44" fmla="*/ 140 w 822"/>
                <a:gd name="T45" fmla="*/ 509 h 643"/>
                <a:gd name="T46" fmla="*/ 116 w 822"/>
                <a:gd name="T47" fmla="*/ 542 h 643"/>
                <a:gd name="T48" fmla="*/ 90 w 822"/>
                <a:gd name="T49" fmla="*/ 584 h 643"/>
                <a:gd name="T50" fmla="*/ 64 w 822"/>
                <a:gd name="T51" fmla="*/ 631 h 643"/>
                <a:gd name="T52" fmla="*/ 50 w 822"/>
                <a:gd name="T53" fmla="*/ 643 h 643"/>
                <a:gd name="T54" fmla="*/ 31 w 822"/>
                <a:gd name="T55" fmla="*/ 641 h 643"/>
                <a:gd name="T56" fmla="*/ 12 w 822"/>
                <a:gd name="T57" fmla="*/ 631 h 643"/>
                <a:gd name="T58" fmla="*/ 0 w 822"/>
                <a:gd name="T59" fmla="*/ 615 h 643"/>
                <a:gd name="T60" fmla="*/ 14 w 822"/>
                <a:gd name="T61" fmla="*/ 577 h 643"/>
                <a:gd name="T62" fmla="*/ 62 w 822"/>
                <a:gd name="T63" fmla="*/ 501 h 643"/>
                <a:gd name="T64" fmla="*/ 119 w 822"/>
                <a:gd name="T65" fmla="*/ 431 h 643"/>
                <a:gd name="T66" fmla="*/ 183 w 822"/>
                <a:gd name="T67" fmla="*/ 369 h 643"/>
                <a:gd name="T68" fmla="*/ 254 w 822"/>
                <a:gd name="T69" fmla="*/ 315 h 643"/>
                <a:gd name="T70" fmla="*/ 325 w 822"/>
                <a:gd name="T71" fmla="*/ 267 h 643"/>
                <a:gd name="T72" fmla="*/ 392 w 822"/>
                <a:gd name="T73" fmla="*/ 227 h 643"/>
                <a:gd name="T74" fmla="*/ 456 w 822"/>
                <a:gd name="T75" fmla="*/ 194 h 643"/>
                <a:gd name="T76" fmla="*/ 511 w 822"/>
                <a:gd name="T77" fmla="*/ 168 h 643"/>
                <a:gd name="T78" fmla="*/ 553 w 822"/>
                <a:gd name="T79" fmla="*/ 149 h 643"/>
                <a:gd name="T80" fmla="*/ 582 w 822"/>
                <a:gd name="T81" fmla="*/ 137 h 643"/>
                <a:gd name="T82" fmla="*/ 594 w 822"/>
                <a:gd name="T83" fmla="*/ 135 h 643"/>
                <a:gd name="T84" fmla="*/ 582 w 822"/>
                <a:gd name="T85" fmla="*/ 135 h 643"/>
                <a:gd name="T86" fmla="*/ 551 w 822"/>
                <a:gd name="T87" fmla="*/ 135 h 643"/>
                <a:gd name="T88" fmla="*/ 501 w 822"/>
                <a:gd name="T89" fmla="*/ 142 h 643"/>
                <a:gd name="T90" fmla="*/ 439 w 822"/>
                <a:gd name="T91" fmla="*/ 152 h 643"/>
                <a:gd name="T92" fmla="*/ 368 w 822"/>
                <a:gd name="T93" fmla="*/ 171 h 643"/>
                <a:gd name="T94" fmla="*/ 290 w 822"/>
                <a:gd name="T95" fmla="*/ 201 h 643"/>
                <a:gd name="T96" fmla="*/ 209 w 822"/>
                <a:gd name="T97" fmla="*/ 244 h 643"/>
                <a:gd name="T98" fmla="*/ 131 w 822"/>
                <a:gd name="T99" fmla="*/ 303 h 643"/>
                <a:gd name="T100" fmla="*/ 55 w 822"/>
                <a:gd name="T101" fmla="*/ 376 h 643"/>
                <a:gd name="T102" fmla="*/ 52 w 822"/>
                <a:gd name="T103" fmla="*/ 348 h 643"/>
                <a:gd name="T104" fmla="*/ 52 w 822"/>
                <a:gd name="T105" fmla="*/ 308 h 643"/>
                <a:gd name="T106" fmla="*/ 59 w 822"/>
                <a:gd name="T107" fmla="*/ 260 h 643"/>
                <a:gd name="T108" fmla="*/ 74 w 822"/>
                <a:gd name="T109" fmla="*/ 211 h 643"/>
                <a:gd name="T110" fmla="*/ 102 w 822"/>
                <a:gd name="T111" fmla="*/ 159 h 643"/>
                <a:gd name="T112" fmla="*/ 145 w 822"/>
                <a:gd name="T113" fmla="*/ 109 h 643"/>
                <a:gd name="T114" fmla="*/ 207 w 822"/>
                <a:gd name="T115" fmla="*/ 64 h 643"/>
                <a:gd name="T116" fmla="*/ 276 w 822"/>
                <a:gd name="T117" fmla="*/ 33 h 643"/>
                <a:gd name="T118" fmla="*/ 352 w 822"/>
                <a:gd name="T119" fmla="*/ 15 h 643"/>
                <a:gd name="T120" fmla="*/ 432 w 822"/>
                <a:gd name="T121" fmla="*/ 3 h 643"/>
                <a:gd name="T122" fmla="*/ 511 w 822"/>
                <a:gd name="T123" fmla="*/ 0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22" h="643">
                  <a:moveTo>
                    <a:pt x="511" y="0"/>
                  </a:moveTo>
                  <a:lnTo>
                    <a:pt x="539" y="0"/>
                  </a:lnTo>
                  <a:lnTo>
                    <a:pt x="565" y="0"/>
                  </a:lnTo>
                  <a:lnTo>
                    <a:pt x="589" y="3"/>
                  </a:lnTo>
                  <a:lnTo>
                    <a:pt x="615" y="5"/>
                  </a:lnTo>
                  <a:lnTo>
                    <a:pt x="639" y="7"/>
                  </a:lnTo>
                  <a:lnTo>
                    <a:pt x="663" y="10"/>
                  </a:lnTo>
                  <a:lnTo>
                    <a:pt x="684" y="12"/>
                  </a:lnTo>
                  <a:lnTo>
                    <a:pt x="705" y="17"/>
                  </a:lnTo>
                  <a:lnTo>
                    <a:pt x="724" y="19"/>
                  </a:lnTo>
                  <a:lnTo>
                    <a:pt x="743" y="24"/>
                  </a:lnTo>
                  <a:lnTo>
                    <a:pt x="758" y="29"/>
                  </a:lnTo>
                  <a:lnTo>
                    <a:pt x="774" y="33"/>
                  </a:lnTo>
                  <a:lnTo>
                    <a:pt x="786" y="36"/>
                  </a:lnTo>
                  <a:lnTo>
                    <a:pt x="798" y="41"/>
                  </a:lnTo>
                  <a:lnTo>
                    <a:pt x="808" y="45"/>
                  </a:lnTo>
                  <a:lnTo>
                    <a:pt x="815" y="48"/>
                  </a:lnTo>
                  <a:lnTo>
                    <a:pt x="819" y="52"/>
                  </a:lnTo>
                  <a:lnTo>
                    <a:pt x="822" y="55"/>
                  </a:lnTo>
                  <a:lnTo>
                    <a:pt x="822" y="57"/>
                  </a:lnTo>
                  <a:lnTo>
                    <a:pt x="817" y="59"/>
                  </a:lnTo>
                  <a:lnTo>
                    <a:pt x="796" y="74"/>
                  </a:lnTo>
                  <a:lnTo>
                    <a:pt x="774" y="88"/>
                  </a:lnTo>
                  <a:lnTo>
                    <a:pt x="755" y="102"/>
                  </a:lnTo>
                  <a:lnTo>
                    <a:pt x="739" y="119"/>
                  </a:lnTo>
                  <a:lnTo>
                    <a:pt x="722" y="135"/>
                  </a:lnTo>
                  <a:lnTo>
                    <a:pt x="708" y="152"/>
                  </a:lnTo>
                  <a:lnTo>
                    <a:pt x="696" y="168"/>
                  </a:lnTo>
                  <a:lnTo>
                    <a:pt x="682" y="187"/>
                  </a:lnTo>
                  <a:lnTo>
                    <a:pt x="670" y="204"/>
                  </a:lnTo>
                  <a:lnTo>
                    <a:pt x="660" y="223"/>
                  </a:lnTo>
                  <a:lnTo>
                    <a:pt x="651" y="244"/>
                  </a:lnTo>
                  <a:lnTo>
                    <a:pt x="641" y="260"/>
                  </a:lnTo>
                  <a:lnTo>
                    <a:pt x="632" y="279"/>
                  </a:lnTo>
                  <a:lnTo>
                    <a:pt x="622" y="298"/>
                  </a:lnTo>
                  <a:lnTo>
                    <a:pt x="613" y="317"/>
                  </a:lnTo>
                  <a:lnTo>
                    <a:pt x="606" y="336"/>
                  </a:lnTo>
                  <a:lnTo>
                    <a:pt x="596" y="353"/>
                  </a:lnTo>
                  <a:lnTo>
                    <a:pt x="587" y="371"/>
                  </a:lnTo>
                  <a:lnTo>
                    <a:pt x="575" y="388"/>
                  </a:lnTo>
                  <a:lnTo>
                    <a:pt x="565" y="405"/>
                  </a:lnTo>
                  <a:lnTo>
                    <a:pt x="553" y="421"/>
                  </a:lnTo>
                  <a:lnTo>
                    <a:pt x="542" y="435"/>
                  </a:lnTo>
                  <a:lnTo>
                    <a:pt x="527" y="449"/>
                  </a:lnTo>
                  <a:lnTo>
                    <a:pt x="513" y="464"/>
                  </a:lnTo>
                  <a:lnTo>
                    <a:pt x="499" y="475"/>
                  </a:lnTo>
                  <a:lnTo>
                    <a:pt x="480" y="487"/>
                  </a:lnTo>
                  <a:lnTo>
                    <a:pt x="461" y="497"/>
                  </a:lnTo>
                  <a:lnTo>
                    <a:pt x="439" y="504"/>
                  </a:lnTo>
                  <a:lnTo>
                    <a:pt x="418" y="511"/>
                  </a:lnTo>
                  <a:lnTo>
                    <a:pt x="399" y="513"/>
                  </a:lnTo>
                  <a:lnTo>
                    <a:pt x="378" y="516"/>
                  </a:lnTo>
                  <a:lnTo>
                    <a:pt x="356" y="518"/>
                  </a:lnTo>
                  <a:lnTo>
                    <a:pt x="335" y="518"/>
                  </a:lnTo>
                  <a:lnTo>
                    <a:pt x="314" y="516"/>
                  </a:lnTo>
                  <a:lnTo>
                    <a:pt x="292" y="513"/>
                  </a:lnTo>
                  <a:lnTo>
                    <a:pt x="271" y="511"/>
                  </a:lnTo>
                  <a:lnTo>
                    <a:pt x="252" y="506"/>
                  </a:lnTo>
                  <a:lnTo>
                    <a:pt x="233" y="501"/>
                  </a:lnTo>
                  <a:lnTo>
                    <a:pt x="214" y="497"/>
                  </a:lnTo>
                  <a:lnTo>
                    <a:pt x="195" y="492"/>
                  </a:lnTo>
                  <a:lnTo>
                    <a:pt x="178" y="485"/>
                  </a:lnTo>
                  <a:lnTo>
                    <a:pt x="164" y="480"/>
                  </a:lnTo>
                  <a:lnTo>
                    <a:pt x="162" y="480"/>
                  </a:lnTo>
                  <a:lnTo>
                    <a:pt x="162" y="483"/>
                  </a:lnTo>
                  <a:lnTo>
                    <a:pt x="157" y="487"/>
                  </a:lnTo>
                  <a:lnTo>
                    <a:pt x="152" y="492"/>
                  </a:lnTo>
                  <a:lnTo>
                    <a:pt x="147" y="499"/>
                  </a:lnTo>
                  <a:lnTo>
                    <a:pt x="140" y="509"/>
                  </a:lnTo>
                  <a:lnTo>
                    <a:pt x="133" y="518"/>
                  </a:lnTo>
                  <a:lnTo>
                    <a:pt x="126" y="530"/>
                  </a:lnTo>
                  <a:lnTo>
                    <a:pt x="116" y="542"/>
                  </a:lnTo>
                  <a:lnTo>
                    <a:pt x="109" y="553"/>
                  </a:lnTo>
                  <a:lnTo>
                    <a:pt x="100" y="568"/>
                  </a:lnTo>
                  <a:lnTo>
                    <a:pt x="90" y="584"/>
                  </a:lnTo>
                  <a:lnTo>
                    <a:pt x="83" y="598"/>
                  </a:lnTo>
                  <a:lnTo>
                    <a:pt x="74" y="615"/>
                  </a:lnTo>
                  <a:lnTo>
                    <a:pt x="64" y="631"/>
                  </a:lnTo>
                  <a:lnTo>
                    <a:pt x="62" y="639"/>
                  </a:lnTo>
                  <a:lnTo>
                    <a:pt x="57" y="641"/>
                  </a:lnTo>
                  <a:lnTo>
                    <a:pt x="50" y="643"/>
                  </a:lnTo>
                  <a:lnTo>
                    <a:pt x="45" y="643"/>
                  </a:lnTo>
                  <a:lnTo>
                    <a:pt x="38" y="643"/>
                  </a:lnTo>
                  <a:lnTo>
                    <a:pt x="31" y="641"/>
                  </a:lnTo>
                  <a:lnTo>
                    <a:pt x="24" y="639"/>
                  </a:lnTo>
                  <a:lnTo>
                    <a:pt x="17" y="636"/>
                  </a:lnTo>
                  <a:lnTo>
                    <a:pt x="12" y="631"/>
                  </a:lnTo>
                  <a:lnTo>
                    <a:pt x="7" y="627"/>
                  </a:lnTo>
                  <a:lnTo>
                    <a:pt x="2" y="622"/>
                  </a:lnTo>
                  <a:lnTo>
                    <a:pt x="0" y="615"/>
                  </a:lnTo>
                  <a:lnTo>
                    <a:pt x="0" y="610"/>
                  </a:lnTo>
                  <a:lnTo>
                    <a:pt x="2" y="605"/>
                  </a:lnTo>
                  <a:lnTo>
                    <a:pt x="14" y="577"/>
                  </a:lnTo>
                  <a:lnTo>
                    <a:pt x="29" y="551"/>
                  </a:lnTo>
                  <a:lnTo>
                    <a:pt x="45" y="525"/>
                  </a:lnTo>
                  <a:lnTo>
                    <a:pt x="62" y="501"/>
                  </a:lnTo>
                  <a:lnTo>
                    <a:pt x="78" y="475"/>
                  </a:lnTo>
                  <a:lnTo>
                    <a:pt x="97" y="454"/>
                  </a:lnTo>
                  <a:lnTo>
                    <a:pt x="119" y="431"/>
                  </a:lnTo>
                  <a:lnTo>
                    <a:pt x="140" y="409"/>
                  </a:lnTo>
                  <a:lnTo>
                    <a:pt x="162" y="388"/>
                  </a:lnTo>
                  <a:lnTo>
                    <a:pt x="183" y="369"/>
                  </a:lnTo>
                  <a:lnTo>
                    <a:pt x="207" y="350"/>
                  </a:lnTo>
                  <a:lnTo>
                    <a:pt x="230" y="331"/>
                  </a:lnTo>
                  <a:lnTo>
                    <a:pt x="254" y="315"/>
                  </a:lnTo>
                  <a:lnTo>
                    <a:pt x="278" y="298"/>
                  </a:lnTo>
                  <a:lnTo>
                    <a:pt x="302" y="282"/>
                  </a:lnTo>
                  <a:lnTo>
                    <a:pt x="325" y="267"/>
                  </a:lnTo>
                  <a:lnTo>
                    <a:pt x="347" y="251"/>
                  </a:lnTo>
                  <a:lnTo>
                    <a:pt x="371" y="239"/>
                  </a:lnTo>
                  <a:lnTo>
                    <a:pt x="392" y="227"/>
                  </a:lnTo>
                  <a:lnTo>
                    <a:pt x="416" y="215"/>
                  </a:lnTo>
                  <a:lnTo>
                    <a:pt x="437" y="204"/>
                  </a:lnTo>
                  <a:lnTo>
                    <a:pt x="456" y="194"/>
                  </a:lnTo>
                  <a:lnTo>
                    <a:pt x="475" y="185"/>
                  </a:lnTo>
                  <a:lnTo>
                    <a:pt x="494" y="175"/>
                  </a:lnTo>
                  <a:lnTo>
                    <a:pt x="511" y="168"/>
                  </a:lnTo>
                  <a:lnTo>
                    <a:pt x="527" y="161"/>
                  </a:lnTo>
                  <a:lnTo>
                    <a:pt x="542" y="154"/>
                  </a:lnTo>
                  <a:lnTo>
                    <a:pt x="553" y="149"/>
                  </a:lnTo>
                  <a:lnTo>
                    <a:pt x="565" y="145"/>
                  </a:lnTo>
                  <a:lnTo>
                    <a:pt x="575" y="142"/>
                  </a:lnTo>
                  <a:lnTo>
                    <a:pt x="582" y="137"/>
                  </a:lnTo>
                  <a:lnTo>
                    <a:pt x="589" y="135"/>
                  </a:lnTo>
                  <a:lnTo>
                    <a:pt x="591" y="135"/>
                  </a:lnTo>
                  <a:lnTo>
                    <a:pt x="594" y="135"/>
                  </a:lnTo>
                  <a:lnTo>
                    <a:pt x="591" y="135"/>
                  </a:lnTo>
                  <a:lnTo>
                    <a:pt x="587" y="135"/>
                  </a:lnTo>
                  <a:lnTo>
                    <a:pt x="582" y="135"/>
                  </a:lnTo>
                  <a:lnTo>
                    <a:pt x="572" y="135"/>
                  </a:lnTo>
                  <a:lnTo>
                    <a:pt x="563" y="135"/>
                  </a:lnTo>
                  <a:lnTo>
                    <a:pt x="551" y="135"/>
                  </a:lnTo>
                  <a:lnTo>
                    <a:pt x="537" y="137"/>
                  </a:lnTo>
                  <a:lnTo>
                    <a:pt x="520" y="140"/>
                  </a:lnTo>
                  <a:lnTo>
                    <a:pt x="501" y="142"/>
                  </a:lnTo>
                  <a:lnTo>
                    <a:pt x="482" y="145"/>
                  </a:lnTo>
                  <a:lnTo>
                    <a:pt x="461" y="147"/>
                  </a:lnTo>
                  <a:lnTo>
                    <a:pt x="439" y="152"/>
                  </a:lnTo>
                  <a:lnTo>
                    <a:pt x="416" y="156"/>
                  </a:lnTo>
                  <a:lnTo>
                    <a:pt x="392" y="163"/>
                  </a:lnTo>
                  <a:lnTo>
                    <a:pt x="368" y="171"/>
                  </a:lnTo>
                  <a:lnTo>
                    <a:pt x="342" y="180"/>
                  </a:lnTo>
                  <a:lnTo>
                    <a:pt x="316" y="189"/>
                  </a:lnTo>
                  <a:lnTo>
                    <a:pt x="290" y="201"/>
                  </a:lnTo>
                  <a:lnTo>
                    <a:pt x="264" y="213"/>
                  </a:lnTo>
                  <a:lnTo>
                    <a:pt x="238" y="227"/>
                  </a:lnTo>
                  <a:lnTo>
                    <a:pt x="209" y="244"/>
                  </a:lnTo>
                  <a:lnTo>
                    <a:pt x="183" y="260"/>
                  </a:lnTo>
                  <a:lnTo>
                    <a:pt x="157" y="282"/>
                  </a:lnTo>
                  <a:lnTo>
                    <a:pt x="131" y="303"/>
                  </a:lnTo>
                  <a:lnTo>
                    <a:pt x="105" y="324"/>
                  </a:lnTo>
                  <a:lnTo>
                    <a:pt x="78" y="350"/>
                  </a:lnTo>
                  <a:lnTo>
                    <a:pt x="55" y="376"/>
                  </a:lnTo>
                  <a:lnTo>
                    <a:pt x="55" y="369"/>
                  </a:lnTo>
                  <a:lnTo>
                    <a:pt x="52" y="357"/>
                  </a:lnTo>
                  <a:lnTo>
                    <a:pt x="52" y="348"/>
                  </a:lnTo>
                  <a:lnTo>
                    <a:pt x="52" y="334"/>
                  </a:lnTo>
                  <a:lnTo>
                    <a:pt x="52" y="322"/>
                  </a:lnTo>
                  <a:lnTo>
                    <a:pt x="52" y="308"/>
                  </a:lnTo>
                  <a:lnTo>
                    <a:pt x="55" y="291"/>
                  </a:lnTo>
                  <a:lnTo>
                    <a:pt x="57" y="277"/>
                  </a:lnTo>
                  <a:lnTo>
                    <a:pt x="59" y="260"/>
                  </a:lnTo>
                  <a:lnTo>
                    <a:pt x="64" y="244"/>
                  </a:lnTo>
                  <a:lnTo>
                    <a:pt x="69" y="227"/>
                  </a:lnTo>
                  <a:lnTo>
                    <a:pt x="74" y="211"/>
                  </a:lnTo>
                  <a:lnTo>
                    <a:pt x="83" y="192"/>
                  </a:lnTo>
                  <a:lnTo>
                    <a:pt x="93" y="175"/>
                  </a:lnTo>
                  <a:lnTo>
                    <a:pt x="102" y="159"/>
                  </a:lnTo>
                  <a:lnTo>
                    <a:pt x="114" y="142"/>
                  </a:lnTo>
                  <a:lnTo>
                    <a:pt x="128" y="126"/>
                  </a:lnTo>
                  <a:lnTo>
                    <a:pt x="145" y="109"/>
                  </a:lnTo>
                  <a:lnTo>
                    <a:pt x="164" y="95"/>
                  </a:lnTo>
                  <a:lnTo>
                    <a:pt x="183" y="78"/>
                  </a:lnTo>
                  <a:lnTo>
                    <a:pt x="207" y="64"/>
                  </a:lnTo>
                  <a:lnTo>
                    <a:pt x="228" y="52"/>
                  </a:lnTo>
                  <a:lnTo>
                    <a:pt x="252" y="43"/>
                  </a:lnTo>
                  <a:lnTo>
                    <a:pt x="276" y="33"/>
                  </a:lnTo>
                  <a:lnTo>
                    <a:pt x="299" y="26"/>
                  </a:lnTo>
                  <a:lnTo>
                    <a:pt x="325" y="19"/>
                  </a:lnTo>
                  <a:lnTo>
                    <a:pt x="352" y="15"/>
                  </a:lnTo>
                  <a:lnTo>
                    <a:pt x="378" y="10"/>
                  </a:lnTo>
                  <a:lnTo>
                    <a:pt x="404" y="5"/>
                  </a:lnTo>
                  <a:lnTo>
                    <a:pt x="432" y="3"/>
                  </a:lnTo>
                  <a:lnTo>
                    <a:pt x="458" y="0"/>
                  </a:lnTo>
                  <a:lnTo>
                    <a:pt x="485" y="0"/>
                  </a:lnTo>
                  <a:lnTo>
                    <a:pt x="511" y="0"/>
                  </a:lnTo>
                  <a:lnTo>
                    <a:pt x="511" y="0"/>
                  </a:lnTo>
                  <a:lnTo>
                    <a:pt x="5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solidFill>
                  <a:srgbClr val="000000"/>
                </a:solidFill>
                <a:ea typeface="ＭＳ Ｐゴシック" charset="-128"/>
              </a:endParaRPr>
            </a:p>
          </p:txBody>
        </p:sp>
      </p:grpSp>
      <p:grpSp>
        <p:nvGrpSpPr>
          <p:cNvPr id="26" name="Group 29"/>
          <p:cNvGrpSpPr>
            <a:grpSpLocks noChangeAspect="1"/>
          </p:cNvGrpSpPr>
          <p:nvPr/>
        </p:nvGrpSpPr>
        <p:grpSpPr bwMode="auto">
          <a:xfrm>
            <a:off x="3847912" y="3265973"/>
            <a:ext cx="818330" cy="804667"/>
            <a:chOff x="2610" y="1897"/>
            <a:chExt cx="539" cy="530"/>
          </a:xfrm>
          <a:solidFill>
            <a:schemeClr val="accent5"/>
          </a:solidFill>
        </p:grpSpPr>
        <p:sp>
          <p:nvSpPr>
            <p:cNvPr id="27" name="Freeform 30"/>
            <p:cNvSpPr>
              <a:spLocks/>
            </p:cNvSpPr>
            <p:nvPr/>
          </p:nvSpPr>
          <p:spPr bwMode="auto">
            <a:xfrm>
              <a:off x="2681" y="2370"/>
              <a:ext cx="9" cy="5"/>
            </a:xfrm>
            <a:custGeom>
              <a:avLst/>
              <a:gdLst>
                <a:gd name="T0" fmla="*/ 0 w 4"/>
                <a:gd name="T1" fmla="*/ 0 h 2"/>
                <a:gd name="T2" fmla="*/ 0 w 4"/>
                <a:gd name="T3" fmla="*/ 0 h 2"/>
                <a:gd name="T4" fmla="*/ 4 w 4"/>
                <a:gd name="T5" fmla="*/ 2 h 2"/>
                <a:gd name="T6" fmla="*/ 4 w 4"/>
                <a:gd name="T7" fmla="*/ 2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cubicBezTo>
                    <a:pt x="0" y="0"/>
                    <a:pt x="0" y="0"/>
                    <a:pt x="0" y="0"/>
                  </a:cubicBezTo>
                  <a:cubicBezTo>
                    <a:pt x="1" y="1"/>
                    <a:pt x="3" y="1"/>
                    <a:pt x="4" y="2"/>
                  </a:cubicBezTo>
                  <a:cubicBezTo>
                    <a:pt x="4" y="2"/>
                    <a:pt x="4" y="2"/>
                    <a:pt x="4" y="2"/>
                  </a:cubicBezTo>
                  <a:cubicBezTo>
                    <a:pt x="3" y="1"/>
                    <a:pt x="1" y="1"/>
                    <a:pt x="0" y="0"/>
                  </a:cubicBezTo>
                  <a:close/>
                </a:path>
              </a:pathLst>
            </a:custGeom>
            <a:grpFill/>
            <a:ln w="15875" cap="rnd">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GB" dirty="0"/>
            </a:p>
          </p:txBody>
        </p:sp>
        <p:sp>
          <p:nvSpPr>
            <p:cNvPr id="28" name="Freeform 31"/>
            <p:cNvSpPr>
              <a:spLocks/>
            </p:cNvSpPr>
            <p:nvPr/>
          </p:nvSpPr>
          <p:spPr bwMode="auto">
            <a:xfrm>
              <a:off x="2681" y="2370"/>
              <a:ext cx="9" cy="5"/>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1"/>
                    <a:pt x="1" y="1"/>
                    <a:pt x="0" y="0"/>
                  </a:cubicBezTo>
                  <a:cubicBezTo>
                    <a:pt x="1" y="1"/>
                    <a:pt x="3" y="1"/>
                    <a:pt x="4" y="2"/>
                  </a:cubicBezTo>
                  <a:close/>
                </a:path>
              </a:pathLst>
            </a:custGeom>
            <a:grpFill/>
            <a:ln w="15875" cap="rnd">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GB" dirty="0"/>
            </a:p>
          </p:txBody>
        </p:sp>
        <p:sp>
          <p:nvSpPr>
            <p:cNvPr id="29" name="Freeform 32"/>
            <p:cNvSpPr>
              <a:spLocks/>
            </p:cNvSpPr>
            <p:nvPr/>
          </p:nvSpPr>
          <p:spPr bwMode="auto">
            <a:xfrm>
              <a:off x="2610" y="2089"/>
              <a:ext cx="189" cy="281"/>
            </a:xfrm>
            <a:custGeom>
              <a:avLst/>
              <a:gdLst>
                <a:gd name="T0" fmla="*/ 45 w 80"/>
                <a:gd name="T1" fmla="*/ 76 h 119"/>
                <a:gd name="T2" fmla="*/ 61 w 80"/>
                <a:gd name="T3" fmla="*/ 49 h 119"/>
                <a:gd name="T4" fmla="*/ 80 w 80"/>
                <a:gd name="T5" fmla="*/ 60 h 119"/>
                <a:gd name="T6" fmla="*/ 63 w 80"/>
                <a:gd name="T7" fmla="*/ 0 h 119"/>
                <a:gd name="T8" fmla="*/ 3 w 80"/>
                <a:gd name="T9" fmla="*/ 16 h 119"/>
                <a:gd name="T10" fmla="*/ 22 w 80"/>
                <a:gd name="T11" fmla="*/ 27 h 119"/>
                <a:gd name="T12" fmla="*/ 2 w 80"/>
                <a:gd name="T13" fmla="*/ 62 h 119"/>
                <a:gd name="T14" fmla="*/ 2 w 80"/>
                <a:gd name="T15" fmla="*/ 77 h 119"/>
                <a:gd name="T16" fmla="*/ 23 w 80"/>
                <a:gd name="T17" fmla="*/ 113 h 119"/>
                <a:gd name="T18" fmla="*/ 30 w 80"/>
                <a:gd name="T19" fmla="*/ 119 h 119"/>
                <a:gd name="T20" fmla="*/ 26 w 80"/>
                <a:gd name="T21" fmla="*/ 112 h 119"/>
                <a:gd name="T22" fmla="*/ 28 w 80"/>
                <a:gd name="T23" fmla="*/ 105 h 119"/>
                <a:gd name="T24" fmla="*/ 45 w 80"/>
                <a:gd name="T25" fmla="*/ 7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119">
                  <a:moveTo>
                    <a:pt x="45" y="76"/>
                  </a:moveTo>
                  <a:cubicBezTo>
                    <a:pt x="61" y="49"/>
                    <a:pt x="61" y="49"/>
                    <a:pt x="61" y="49"/>
                  </a:cubicBezTo>
                  <a:cubicBezTo>
                    <a:pt x="80" y="60"/>
                    <a:pt x="80" y="60"/>
                    <a:pt x="80" y="60"/>
                  </a:cubicBezTo>
                  <a:cubicBezTo>
                    <a:pt x="63" y="0"/>
                    <a:pt x="63" y="0"/>
                    <a:pt x="63" y="0"/>
                  </a:cubicBezTo>
                  <a:cubicBezTo>
                    <a:pt x="3" y="16"/>
                    <a:pt x="3" y="16"/>
                    <a:pt x="3" y="16"/>
                  </a:cubicBezTo>
                  <a:cubicBezTo>
                    <a:pt x="22" y="27"/>
                    <a:pt x="22" y="27"/>
                    <a:pt x="22" y="27"/>
                  </a:cubicBezTo>
                  <a:cubicBezTo>
                    <a:pt x="2" y="62"/>
                    <a:pt x="2" y="62"/>
                    <a:pt x="2" y="62"/>
                  </a:cubicBezTo>
                  <a:cubicBezTo>
                    <a:pt x="0" y="66"/>
                    <a:pt x="0" y="73"/>
                    <a:pt x="2" y="77"/>
                  </a:cubicBezTo>
                  <a:cubicBezTo>
                    <a:pt x="23" y="113"/>
                    <a:pt x="23" y="113"/>
                    <a:pt x="23" y="113"/>
                  </a:cubicBezTo>
                  <a:cubicBezTo>
                    <a:pt x="24" y="116"/>
                    <a:pt x="27" y="118"/>
                    <a:pt x="30" y="119"/>
                  </a:cubicBezTo>
                  <a:cubicBezTo>
                    <a:pt x="27" y="118"/>
                    <a:pt x="26" y="115"/>
                    <a:pt x="26" y="112"/>
                  </a:cubicBezTo>
                  <a:cubicBezTo>
                    <a:pt x="26" y="110"/>
                    <a:pt x="27" y="108"/>
                    <a:pt x="28" y="105"/>
                  </a:cubicBezTo>
                  <a:lnTo>
                    <a:pt x="45" y="76"/>
                  </a:lnTo>
                  <a:close/>
                </a:path>
              </a:pathLst>
            </a:custGeom>
            <a:grpFill/>
            <a:ln w="15875" cap="rnd">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GB" dirty="0"/>
            </a:p>
          </p:txBody>
        </p:sp>
        <p:sp>
          <p:nvSpPr>
            <p:cNvPr id="30" name="Freeform 33"/>
            <p:cNvSpPr>
              <a:spLocks/>
            </p:cNvSpPr>
            <p:nvPr/>
          </p:nvSpPr>
          <p:spPr bwMode="auto">
            <a:xfrm>
              <a:off x="2690" y="2375"/>
              <a:ext cx="3"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1" y="0"/>
                    <a:pt x="1" y="0"/>
                  </a:cubicBezTo>
                  <a:cubicBezTo>
                    <a:pt x="1" y="0"/>
                    <a:pt x="1" y="0"/>
                    <a:pt x="0" y="0"/>
                  </a:cubicBezTo>
                  <a:close/>
                </a:path>
              </a:pathLst>
            </a:custGeom>
            <a:grpFill/>
            <a:ln w="15875" cap="rnd">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GB" dirty="0"/>
            </a:p>
          </p:txBody>
        </p:sp>
        <p:sp>
          <p:nvSpPr>
            <p:cNvPr id="31" name="Freeform 34"/>
            <p:cNvSpPr>
              <a:spLocks/>
            </p:cNvSpPr>
            <p:nvPr/>
          </p:nvSpPr>
          <p:spPr bwMode="auto">
            <a:xfrm>
              <a:off x="2671" y="2354"/>
              <a:ext cx="10" cy="16"/>
            </a:xfrm>
            <a:custGeom>
              <a:avLst/>
              <a:gdLst>
                <a:gd name="T0" fmla="*/ 0 w 4"/>
                <a:gd name="T1" fmla="*/ 0 h 7"/>
                <a:gd name="T2" fmla="*/ 4 w 4"/>
                <a:gd name="T3" fmla="*/ 7 h 7"/>
                <a:gd name="T4" fmla="*/ 4 w 4"/>
                <a:gd name="T5" fmla="*/ 7 h 7"/>
                <a:gd name="T6" fmla="*/ 0 w 4"/>
                <a:gd name="T7" fmla="*/ 0 h 7"/>
              </a:gdLst>
              <a:ahLst/>
              <a:cxnLst>
                <a:cxn ang="0">
                  <a:pos x="T0" y="T1"/>
                </a:cxn>
                <a:cxn ang="0">
                  <a:pos x="T2" y="T3"/>
                </a:cxn>
                <a:cxn ang="0">
                  <a:pos x="T4" y="T5"/>
                </a:cxn>
                <a:cxn ang="0">
                  <a:pos x="T6" y="T7"/>
                </a:cxn>
              </a:cxnLst>
              <a:rect l="0" t="0" r="r" b="b"/>
              <a:pathLst>
                <a:path w="4" h="7">
                  <a:moveTo>
                    <a:pt x="0" y="0"/>
                  </a:moveTo>
                  <a:cubicBezTo>
                    <a:pt x="0" y="3"/>
                    <a:pt x="1" y="6"/>
                    <a:pt x="4" y="7"/>
                  </a:cubicBezTo>
                  <a:cubicBezTo>
                    <a:pt x="4" y="7"/>
                    <a:pt x="4" y="7"/>
                    <a:pt x="4" y="7"/>
                  </a:cubicBezTo>
                  <a:cubicBezTo>
                    <a:pt x="1" y="6"/>
                    <a:pt x="0" y="3"/>
                    <a:pt x="0" y="0"/>
                  </a:cubicBezTo>
                  <a:close/>
                </a:path>
              </a:pathLst>
            </a:custGeom>
            <a:grpFill/>
            <a:ln w="15875" cap="rnd">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GB" dirty="0"/>
            </a:p>
          </p:txBody>
        </p:sp>
        <p:sp>
          <p:nvSpPr>
            <p:cNvPr id="32" name="Freeform 35"/>
            <p:cNvSpPr>
              <a:spLocks/>
            </p:cNvSpPr>
            <p:nvPr/>
          </p:nvSpPr>
          <p:spPr bwMode="auto">
            <a:xfrm>
              <a:off x="2690" y="2375"/>
              <a:ext cx="3"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close/>
                </a:path>
              </a:pathLst>
            </a:custGeom>
            <a:grpFill/>
            <a:ln w="15875" cap="rnd">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GB" dirty="0"/>
            </a:p>
          </p:txBody>
        </p:sp>
        <p:sp>
          <p:nvSpPr>
            <p:cNvPr id="33" name="Freeform 36"/>
            <p:cNvSpPr>
              <a:spLocks/>
            </p:cNvSpPr>
            <p:nvPr/>
          </p:nvSpPr>
          <p:spPr bwMode="auto">
            <a:xfrm>
              <a:off x="2671" y="2268"/>
              <a:ext cx="166" cy="107"/>
            </a:xfrm>
            <a:custGeom>
              <a:avLst/>
              <a:gdLst>
                <a:gd name="T0" fmla="*/ 2 w 70"/>
                <a:gd name="T1" fmla="*/ 29 h 45"/>
                <a:gd name="T2" fmla="*/ 0 w 70"/>
                <a:gd name="T3" fmla="*/ 36 h 45"/>
                <a:gd name="T4" fmla="*/ 4 w 70"/>
                <a:gd name="T5" fmla="*/ 43 h 45"/>
                <a:gd name="T6" fmla="*/ 8 w 70"/>
                <a:gd name="T7" fmla="*/ 45 h 45"/>
                <a:gd name="T8" fmla="*/ 9 w 70"/>
                <a:gd name="T9" fmla="*/ 45 h 45"/>
                <a:gd name="T10" fmla="*/ 12 w 70"/>
                <a:gd name="T11" fmla="*/ 45 h 45"/>
                <a:gd name="T12" fmla="*/ 70 w 70"/>
                <a:gd name="T13" fmla="*/ 45 h 45"/>
                <a:gd name="T14" fmla="*/ 70 w 70"/>
                <a:gd name="T15" fmla="*/ 29 h 45"/>
                <a:gd name="T16" fmla="*/ 70 w 70"/>
                <a:gd name="T17" fmla="*/ 0 h 45"/>
                <a:gd name="T18" fmla="*/ 19 w 70"/>
                <a:gd name="T19" fmla="*/ 0 h 45"/>
                <a:gd name="T20" fmla="*/ 2 w 70"/>
                <a:gd name="T21" fmla="*/ 2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45">
                  <a:moveTo>
                    <a:pt x="2" y="29"/>
                  </a:moveTo>
                  <a:cubicBezTo>
                    <a:pt x="1" y="32"/>
                    <a:pt x="0" y="34"/>
                    <a:pt x="0" y="36"/>
                  </a:cubicBezTo>
                  <a:cubicBezTo>
                    <a:pt x="0" y="39"/>
                    <a:pt x="1" y="42"/>
                    <a:pt x="4" y="43"/>
                  </a:cubicBezTo>
                  <a:cubicBezTo>
                    <a:pt x="5" y="44"/>
                    <a:pt x="7" y="44"/>
                    <a:pt x="8" y="45"/>
                  </a:cubicBezTo>
                  <a:cubicBezTo>
                    <a:pt x="9" y="45"/>
                    <a:pt x="9" y="45"/>
                    <a:pt x="9" y="45"/>
                  </a:cubicBezTo>
                  <a:cubicBezTo>
                    <a:pt x="12" y="45"/>
                    <a:pt x="12" y="45"/>
                    <a:pt x="12" y="45"/>
                  </a:cubicBezTo>
                  <a:cubicBezTo>
                    <a:pt x="70" y="45"/>
                    <a:pt x="70" y="45"/>
                    <a:pt x="70" y="45"/>
                  </a:cubicBezTo>
                  <a:cubicBezTo>
                    <a:pt x="70" y="29"/>
                    <a:pt x="70" y="29"/>
                    <a:pt x="70" y="29"/>
                  </a:cubicBezTo>
                  <a:cubicBezTo>
                    <a:pt x="70" y="0"/>
                    <a:pt x="70" y="0"/>
                    <a:pt x="70" y="0"/>
                  </a:cubicBezTo>
                  <a:cubicBezTo>
                    <a:pt x="19" y="0"/>
                    <a:pt x="19" y="0"/>
                    <a:pt x="19" y="0"/>
                  </a:cubicBezTo>
                  <a:lnTo>
                    <a:pt x="2" y="29"/>
                  </a:lnTo>
                  <a:close/>
                </a:path>
              </a:pathLst>
            </a:custGeom>
            <a:grpFill/>
            <a:ln w="15875" cap="rnd">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GB" dirty="0"/>
            </a:p>
          </p:txBody>
        </p:sp>
        <p:sp>
          <p:nvSpPr>
            <p:cNvPr id="34" name="Freeform 37"/>
            <p:cNvSpPr>
              <a:spLocks/>
            </p:cNvSpPr>
            <p:nvPr/>
          </p:nvSpPr>
          <p:spPr bwMode="auto">
            <a:xfrm>
              <a:off x="2801" y="1904"/>
              <a:ext cx="10" cy="7"/>
            </a:xfrm>
            <a:custGeom>
              <a:avLst/>
              <a:gdLst>
                <a:gd name="T0" fmla="*/ 4 w 4"/>
                <a:gd name="T1" fmla="*/ 0 h 3"/>
                <a:gd name="T2" fmla="*/ 4 w 4"/>
                <a:gd name="T3" fmla="*/ 0 h 3"/>
                <a:gd name="T4" fmla="*/ 0 w 4"/>
                <a:gd name="T5" fmla="*/ 3 h 3"/>
                <a:gd name="T6" fmla="*/ 0 w 4"/>
                <a:gd name="T7" fmla="*/ 3 h 3"/>
                <a:gd name="T8" fmla="*/ 4 w 4"/>
                <a:gd name="T9" fmla="*/ 0 h 3"/>
              </a:gdLst>
              <a:ahLst/>
              <a:cxnLst>
                <a:cxn ang="0">
                  <a:pos x="T0" y="T1"/>
                </a:cxn>
                <a:cxn ang="0">
                  <a:pos x="T2" y="T3"/>
                </a:cxn>
                <a:cxn ang="0">
                  <a:pos x="T4" y="T5"/>
                </a:cxn>
                <a:cxn ang="0">
                  <a:pos x="T6" y="T7"/>
                </a:cxn>
                <a:cxn ang="0">
                  <a:pos x="T8" y="T9"/>
                </a:cxn>
              </a:cxnLst>
              <a:rect l="0" t="0" r="r" b="b"/>
              <a:pathLst>
                <a:path w="4" h="3">
                  <a:moveTo>
                    <a:pt x="4" y="0"/>
                  </a:moveTo>
                  <a:cubicBezTo>
                    <a:pt x="4" y="0"/>
                    <a:pt x="4" y="0"/>
                    <a:pt x="4" y="0"/>
                  </a:cubicBezTo>
                  <a:cubicBezTo>
                    <a:pt x="3" y="1"/>
                    <a:pt x="1" y="2"/>
                    <a:pt x="0" y="3"/>
                  </a:cubicBezTo>
                  <a:cubicBezTo>
                    <a:pt x="0" y="3"/>
                    <a:pt x="0" y="3"/>
                    <a:pt x="0" y="3"/>
                  </a:cubicBezTo>
                  <a:cubicBezTo>
                    <a:pt x="1" y="2"/>
                    <a:pt x="3" y="1"/>
                    <a:pt x="4" y="0"/>
                  </a:cubicBezTo>
                  <a:close/>
                </a:path>
              </a:pathLst>
            </a:custGeom>
            <a:grpFill/>
            <a:ln w="15875" cap="rnd">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GB" dirty="0"/>
            </a:p>
          </p:txBody>
        </p:sp>
        <p:sp>
          <p:nvSpPr>
            <p:cNvPr id="35" name="Freeform 38"/>
            <p:cNvSpPr>
              <a:spLocks/>
            </p:cNvSpPr>
            <p:nvPr/>
          </p:nvSpPr>
          <p:spPr bwMode="auto">
            <a:xfrm>
              <a:off x="2801" y="1904"/>
              <a:ext cx="10" cy="7"/>
            </a:xfrm>
            <a:custGeom>
              <a:avLst/>
              <a:gdLst>
                <a:gd name="T0" fmla="*/ 0 w 4"/>
                <a:gd name="T1" fmla="*/ 3 h 3"/>
                <a:gd name="T2" fmla="*/ 4 w 4"/>
                <a:gd name="T3" fmla="*/ 0 h 3"/>
                <a:gd name="T4" fmla="*/ 0 w 4"/>
                <a:gd name="T5" fmla="*/ 3 h 3"/>
              </a:gdLst>
              <a:ahLst/>
              <a:cxnLst>
                <a:cxn ang="0">
                  <a:pos x="T0" y="T1"/>
                </a:cxn>
                <a:cxn ang="0">
                  <a:pos x="T2" y="T3"/>
                </a:cxn>
                <a:cxn ang="0">
                  <a:pos x="T4" y="T5"/>
                </a:cxn>
              </a:cxnLst>
              <a:rect l="0" t="0" r="r" b="b"/>
              <a:pathLst>
                <a:path w="4" h="3">
                  <a:moveTo>
                    <a:pt x="0" y="3"/>
                  </a:moveTo>
                  <a:cubicBezTo>
                    <a:pt x="1" y="2"/>
                    <a:pt x="2" y="1"/>
                    <a:pt x="4" y="0"/>
                  </a:cubicBezTo>
                  <a:cubicBezTo>
                    <a:pt x="3" y="1"/>
                    <a:pt x="1" y="2"/>
                    <a:pt x="0" y="3"/>
                  </a:cubicBezTo>
                  <a:close/>
                </a:path>
              </a:pathLst>
            </a:custGeom>
            <a:grpFill/>
            <a:ln w="15875" cap="rnd">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GB" dirty="0"/>
            </a:p>
          </p:txBody>
        </p:sp>
        <p:sp>
          <p:nvSpPr>
            <p:cNvPr id="36" name="Freeform 39"/>
            <p:cNvSpPr>
              <a:spLocks/>
            </p:cNvSpPr>
            <p:nvPr/>
          </p:nvSpPr>
          <p:spPr bwMode="auto">
            <a:xfrm>
              <a:off x="2811" y="1897"/>
              <a:ext cx="243" cy="218"/>
            </a:xfrm>
            <a:custGeom>
              <a:avLst/>
              <a:gdLst>
                <a:gd name="T0" fmla="*/ 29 w 103"/>
                <a:gd name="T1" fmla="*/ 38 h 92"/>
                <a:gd name="T2" fmla="*/ 45 w 103"/>
                <a:gd name="T3" fmla="*/ 65 h 92"/>
                <a:gd name="T4" fmla="*/ 26 w 103"/>
                <a:gd name="T5" fmla="*/ 76 h 92"/>
                <a:gd name="T6" fmla="*/ 86 w 103"/>
                <a:gd name="T7" fmla="*/ 92 h 92"/>
                <a:gd name="T8" fmla="*/ 103 w 103"/>
                <a:gd name="T9" fmla="*/ 32 h 92"/>
                <a:gd name="T10" fmla="*/ 83 w 103"/>
                <a:gd name="T11" fmla="*/ 43 h 92"/>
                <a:gd name="T12" fmla="*/ 64 w 103"/>
                <a:gd name="T13" fmla="*/ 8 h 92"/>
                <a:gd name="T14" fmla="*/ 50 w 103"/>
                <a:gd name="T15" fmla="*/ 0 h 92"/>
                <a:gd name="T16" fmla="*/ 9 w 103"/>
                <a:gd name="T17" fmla="*/ 0 h 92"/>
                <a:gd name="T18" fmla="*/ 0 w 103"/>
                <a:gd name="T19" fmla="*/ 3 h 92"/>
                <a:gd name="T20" fmla="*/ 8 w 103"/>
                <a:gd name="T21" fmla="*/ 3 h 92"/>
                <a:gd name="T22" fmla="*/ 13 w 103"/>
                <a:gd name="T23" fmla="*/ 8 h 92"/>
                <a:gd name="T24" fmla="*/ 29 w 103"/>
                <a:gd name="T25" fmla="*/ 3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92">
                  <a:moveTo>
                    <a:pt x="29" y="38"/>
                  </a:moveTo>
                  <a:cubicBezTo>
                    <a:pt x="45" y="65"/>
                    <a:pt x="45" y="65"/>
                    <a:pt x="45" y="65"/>
                  </a:cubicBezTo>
                  <a:cubicBezTo>
                    <a:pt x="26" y="76"/>
                    <a:pt x="26" y="76"/>
                    <a:pt x="26" y="76"/>
                  </a:cubicBezTo>
                  <a:cubicBezTo>
                    <a:pt x="86" y="92"/>
                    <a:pt x="86" y="92"/>
                    <a:pt x="86" y="92"/>
                  </a:cubicBezTo>
                  <a:cubicBezTo>
                    <a:pt x="103" y="32"/>
                    <a:pt x="103" y="32"/>
                    <a:pt x="103" y="32"/>
                  </a:cubicBezTo>
                  <a:cubicBezTo>
                    <a:pt x="83" y="43"/>
                    <a:pt x="83" y="43"/>
                    <a:pt x="83" y="43"/>
                  </a:cubicBezTo>
                  <a:cubicBezTo>
                    <a:pt x="64" y="8"/>
                    <a:pt x="64" y="8"/>
                    <a:pt x="64" y="8"/>
                  </a:cubicBezTo>
                  <a:cubicBezTo>
                    <a:pt x="61" y="4"/>
                    <a:pt x="55" y="0"/>
                    <a:pt x="50" y="0"/>
                  </a:cubicBezTo>
                  <a:cubicBezTo>
                    <a:pt x="9" y="0"/>
                    <a:pt x="9" y="0"/>
                    <a:pt x="9" y="0"/>
                  </a:cubicBezTo>
                  <a:cubicBezTo>
                    <a:pt x="6" y="0"/>
                    <a:pt x="3" y="1"/>
                    <a:pt x="0" y="3"/>
                  </a:cubicBezTo>
                  <a:cubicBezTo>
                    <a:pt x="2" y="2"/>
                    <a:pt x="5" y="2"/>
                    <a:pt x="8" y="3"/>
                  </a:cubicBezTo>
                  <a:cubicBezTo>
                    <a:pt x="10" y="4"/>
                    <a:pt x="11" y="6"/>
                    <a:pt x="13" y="8"/>
                  </a:cubicBezTo>
                  <a:lnTo>
                    <a:pt x="29" y="38"/>
                  </a:lnTo>
                  <a:close/>
                </a:path>
              </a:pathLst>
            </a:custGeom>
            <a:grpFill/>
            <a:ln w="15875" cap="rnd">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GB" dirty="0"/>
            </a:p>
          </p:txBody>
        </p:sp>
        <p:sp>
          <p:nvSpPr>
            <p:cNvPr id="37" name="Freeform 40"/>
            <p:cNvSpPr>
              <a:spLocks/>
            </p:cNvSpPr>
            <p:nvPr/>
          </p:nvSpPr>
          <p:spPr bwMode="auto">
            <a:xfrm>
              <a:off x="2801" y="1911"/>
              <a:ext cx="0" cy="3"/>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cubicBezTo>
                    <a:pt x="0" y="1"/>
                    <a:pt x="0" y="0"/>
                    <a:pt x="0" y="0"/>
                  </a:cubicBezTo>
                  <a:close/>
                </a:path>
              </a:pathLst>
            </a:custGeom>
            <a:grpFill/>
            <a:ln w="15875" cap="rnd">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GB" dirty="0"/>
            </a:p>
          </p:txBody>
        </p:sp>
        <p:sp>
          <p:nvSpPr>
            <p:cNvPr id="38" name="Freeform 41"/>
            <p:cNvSpPr>
              <a:spLocks/>
            </p:cNvSpPr>
            <p:nvPr/>
          </p:nvSpPr>
          <p:spPr bwMode="auto">
            <a:xfrm>
              <a:off x="2811" y="1902"/>
              <a:ext cx="19" cy="2"/>
            </a:xfrm>
            <a:custGeom>
              <a:avLst/>
              <a:gdLst>
                <a:gd name="T0" fmla="*/ 8 w 8"/>
                <a:gd name="T1" fmla="*/ 1 h 1"/>
                <a:gd name="T2" fmla="*/ 0 w 8"/>
                <a:gd name="T3" fmla="*/ 1 h 1"/>
                <a:gd name="T4" fmla="*/ 0 w 8"/>
                <a:gd name="T5" fmla="*/ 1 h 1"/>
                <a:gd name="T6" fmla="*/ 8 w 8"/>
                <a:gd name="T7" fmla="*/ 1 h 1"/>
              </a:gdLst>
              <a:ahLst/>
              <a:cxnLst>
                <a:cxn ang="0">
                  <a:pos x="T0" y="T1"/>
                </a:cxn>
                <a:cxn ang="0">
                  <a:pos x="T2" y="T3"/>
                </a:cxn>
                <a:cxn ang="0">
                  <a:pos x="T4" y="T5"/>
                </a:cxn>
                <a:cxn ang="0">
                  <a:pos x="T6" y="T7"/>
                </a:cxn>
              </a:cxnLst>
              <a:rect l="0" t="0" r="r" b="b"/>
              <a:pathLst>
                <a:path w="8" h="1">
                  <a:moveTo>
                    <a:pt x="8" y="1"/>
                  </a:moveTo>
                  <a:cubicBezTo>
                    <a:pt x="5" y="0"/>
                    <a:pt x="2" y="0"/>
                    <a:pt x="0" y="1"/>
                  </a:cubicBezTo>
                  <a:cubicBezTo>
                    <a:pt x="0" y="1"/>
                    <a:pt x="0" y="1"/>
                    <a:pt x="0" y="1"/>
                  </a:cubicBezTo>
                  <a:cubicBezTo>
                    <a:pt x="2" y="0"/>
                    <a:pt x="5" y="0"/>
                    <a:pt x="8" y="1"/>
                  </a:cubicBezTo>
                  <a:close/>
                </a:path>
              </a:pathLst>
            </a:custGeom>
            <a:grpFill/>
            <a:ln w="15875" cap="rnd">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GB" dirty="0"/>
            </a:p>
          </p:txBody>
        </p:sp>
        <p:sp>
          <p:nvSpPr>
            <p:cNvPr id="39" name="Freeform 42"/>
            <p:cNvSpPr>
              <a:spLocks/>
            </p:cNvSpPr>
            <p:nvPr/>
          </p:nvSpPr>
          <p:spPr bwMode="auto">
            <a:xfrm>
              <a:off x="2801" y="1911"/>
              <a:ext cx="0" cy="3"/>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cubicBezTo>
                    <a:pt x="0" y="0"/>
                    <a:pt x="0" y="1"/>
                    <a:pt x="0" y="1"/>
                  </a:cubicBezTo>
                  <a:close/>
                </a:path>
              </a:pathLst>
            </a:custGeom>
            <a:grpFill/>
            <a:ln w="15875" cap="rnd">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GB" dirty="0"/>
            </a:p>
          </p:txBody>
        </p:sp>
        <p:sp>
          <p:nvSpPr>
            <p:cNvPr id="40" name="Freeform 43"/>
            <p:cNvSpPr>
              <a:spLocks/>
            </p:cNvSpPr>
            <p:nvPr/>
          </p:nvSpPr>
          <p:spPr bwMode="auto">
            <a:xfrm>
              <a:off x="2728" y="1902"/>
              <a:ext cx="151" cy="189"/>
            </a:xfrm>
            <a:custGeom>
              <a:avLst/>
              <a:gdLst>
                <a:gd name="T0" fmla="*/ 48 w 64"/>
                <a:gd name="T1" fmla="*/ 6 h 80"/>
                <a:gd name="T2" fmla="*/ 43 w 64"/>
                <a:gd name="T3" fmla="*/ 1 h 80"/>
                <a:gd name="T4" fmla="*/ 35 w 64"/>
                <a:gd name="T5" fmla="*/ 1 h 80"/>
                <a:gd name="T6" fmla="*/ 31 w 64"/>
                <a:gd name="T7" fmla="*/ 4 h 80"/>
                <a:gd name="T8" fmla="*/ 31 w 64"/>
                <a:gd name="T9" fmla="*/ 5 h 80"/>
                <a:gd name="T10" fmla="*/ 29 w 64"/>
                <a:gd name="T11" fmla="*/ 8 h 80"/>
                <a:gd name="T12" fmla="*/ 0 w 64"/>
                <a:gd name="T13" fmla="*/ 58 h 80"/>
                <a:gd name="T14" fmla="*/ 14 w 64"/>
                <a:gd name="T15" fmla="*/ 66 h 80"/>
                <a:gd name="T16" fmla="*/ 38 w 64"/>
                <a:gd name="T17" fmla="*/ 80 h 80"/>
                <a:gd name="T18" fmla="*/ 64 w 64"/>
                <a:gd name="T19" fmla="*/ 36 h 80"/>
                <a:gd name="T20" fmla="*/ 48 w 64"/>
                <a:gd name="T21" fmla="*/ 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80">
                  <a:moveTo>
                    <a:pt x="48" y="6"/>
                  </a:moveTo>
                  <a:cubicBezTo>
                    <a:pt x="46" y="4"/>
                    <a:pt x="45" y="2"/>
                    <a:pt x="43" y="1"/>
                  </a:cubicBezTo>
                  <a:cubicBezTo>
                    <a:pt x="40" y="0"/>
                    <a:pt x="37" y="0"/>
                    <a:pt x="35" y="1"/>
                  </a:cubicBezTo>
                  <a:cubicBezTo>
                    <a:pt x="33" y="2"/>
                    <a:pt x="32" y="3"/>
                    <a:pt x="31" y="4"/>
                  </a:cubicBezTo>
                  <a:cubicBezTo>
                    <a:pt x="31" y="4"/>
                    <a:pt x="31" y="5"/>
                    <a:pt x="31" y="5"/>
                  </a:cubicBezTo>
                  <a:cubicBezTo>
                    <a:pt x="29" y="8"/>
                    <a:pt x="29" y="8"/>
                    <a:pt x="29" y="8"/>
                  </a:cubicBezTo>
                  <a:cubicBezTo>
                    <a:pt x="0" y="58"/>
                    <a:pt x="0" y="58"/>
                    <a:pt x="0" y="58"/>
                  </a:cubicBezTo>
                  <a:cubicBezTo>
                    <a:pt x="14" y="66"/>
                    <a:pt x="14" y="66"/>
                    <a:pt x="14" y="66"/>
                  </a:cubicBezTo>
                  <a:cubicBezTo>
                    <a:pt x="38" y="80"/>
                    <a:pt x="38" y="80"/>
                    <a:pt x="38" y="80"/>
                  </a:cubicBezTo>
                  <a:cubicBezTo>
                    <a:pt x="64" y="36"/>
                    <a:pt x="64" y="36"/>
                    <a:pt x="64" y="36"/>
                  </a:cubicBezTo>
                  <a:lnTo>
                    <a:pt x="48" y="6"/>
                  </a:lnTo>
                  <a:close/>
                </a:path>
              </a:pathLst>
            </a:custGeom>
            <a:grpFill/>
            <a:ln w="15875" cap="rnd">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GB" dirty="0"/>
            </a:p>
          </p:txBody>
        </p:sp>
        <p:sp>
          <p:nvSpPr>
            <p:cNvPr id="41" name="Freeform 44"/>
            <p:cNvSpPr>
              <a:spLocks/>
            </p:cNvSpPr>
            <p:nvPr/>
          </p:nvSpPr>
          <p:spPr bwMode="auto">
            <a:xfrm>
              <a:off x="3147" y="2235"/>
              <a:ext cx="2" cy="12"/>
            </a:xfrm>
            <a:custGeom>
              <a:avLst/>
              <a:gdLst>
                <a:gd name="T0" fmla="*/ 1 w 1"/>
                <a:gd name="T1" fmla="*/ 5 h 5"/>
                <a:gd name="T2" fmla="*/ 1 w 1"/>
                <a:gd name="T3" fmla="*/ 5 h 5"/>
                <a:gd name="T4" fmla="*/ 0 w 1"/>
                <a:gd name="T5" fmla="*/ 0 h 5"/>
                <a:gd name="T6" fmla="*/ 0 w 1"/>
                <a:gd name="T7" fmla="*/ 0 h 5"/>
                <a:gd name="T8" fmla="*/ 1 w 1"/>
                <a:gd name="T9" fmla="*/ 5 h 5"/>
              </a:gdLst>
              <a:ahLst/>
              <a:cxnLst>
                <a:cxn ang="0">
                  <a:pos x="T0" y="T1"/>
                </a:cxn>
                <a:cxn ang="0">
                  <a:pos x="T2" y="T3"/>
                </a:cxn>
                <a:cxn ang="0">
                  <a:pos x="T4" y="T5"/>
                </a:cxn>
                <a:cxn ang="0">
                  <a:pos x="T6" y="T7"/>
                </a:cxn>
                <a:cxn ang="0">
                  <a:pos x="T8" y="T9"/>
                </a:cxn>
              </a:cxnLst>
              <a:rect l="0" t="0" r="r" b="b"/>
              <a:pathLst>
                <a:path w="1" h="5">
                  <a:moveTo>
                    <a:pt x="1" y="5"/>
                  </a:moveTo>
                  <a:cubicBezTo>
                    <a:pt x="1" y="5"/>
                    <a:pt x="1" y="5"/>
                    <a:pt x="1" y="5"/>
                  </a:cubicBezTo>
                  <a:cubicBezTo>
                    <a:pt x="1" y="3"/>
                    <a:pt x="1" y="2"/>
                    <a:pt x="0" y="0"/>
                  </a:cubicBezTo>
                  <a:cubicBezTo>
                    <a:pt x="0" y="0"/>
                    <a:pt x="0" y="0"/>
                    <a:pt x="0" y="0"/>
                  </a:cubicBezTo>
                  <a:cubicBezTo>
                    <a:pt x="1" y="2"/>
                    <a:pt x="1" y="3"/>
                    <a:pt x="1" y="5"/>
                  </a:cubicBezTo>
                  <a:close/>
                </a:path>
              </a:pathLst>
            </a:custGeom>
            <a:grpFill/>
            <a:ln w="15875" cap="rnd">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GB" dirty="0"/>
            </a:p>
          </p:txBody>
        </p:sp>
        <p:sp>
          <p:nvSpPr>
            <p:cNvPr id="42" name="Freeform 45"/>
            <p:cNvSpPr>
              <a:spLocks/>
            </p:cNvSpPr>
            <p:nvPr/>
          </p:nvSpPr>
          <p:spPr bwMode="auto">
            <a:xfrm>
              <a:off x="3147" y="2235"/>
              <a:ext cx="2" cy="12"/>
            </a:xfrm>
            <a:custGeom>
              <a:avLst/>
              <a:gdLst>
                <a:gd name="T0" fmla="*/ 0 w 1"/>
                <a:gd name="T1" fmla="*/ 0 h 5"/>
                <a:gd name="T2" fmla="*/ 1 w 1"/>
                <a:gd name="T3" fmla="*/ 5 h 5"/>
                <a:gd name="T4" fmla="*/ 0 w 1"/>
                <a:gd name="T5" fmla="*/ 0 h 5"/>
              </a:gdLst>
              <a:ahLst/>
              <a:cxnLst>
                <a:cxn ang="0">
                  <a:pos x="T0" y="T1"/>
                </a:cxn>
                <a:cxn ang="0">
                  <a:pos x="T2" y="T3"/>
                </a:cxn>
                <a:cxn ang="0">
                  <a:pos x="T4" y="T5"/>
                </a:cxn>
              </a:cxnLst>
              <a:rect l="0" t="0" r="r" b="b"/>
              <a:pathLst>
                <a:path w="1" h="5">
                  <a:moveTo>
                    <a:pt x="0" y="0"/>
                  </a:moveTo>
                  <a:cubicBezTo>
                    <a:pt x="1" y="2"/>
                    <a:pt x="1" y="3"/>
                    <a:pt x="1" y="5"/>
                  </a:cubicBezTo>
                  <a:cubicBezTo>
                    <a:pt x="1" y="3"/>
                    <a:pt x="1" y="2"/>
                    <a:pt x="0" y="0"/>
                  </a:cubicBezTo>
                  <a:close/>
                </a:path>
              </a:pathLst>
            </a:custGeom>
            <a:grpFill/>
            <a:ln w="15875" cap="rnd">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GB" dirty="0"/>
            </a:p>
          </p:txBody>
        </p:sp>
        <p:sp>
          <p:nvSpPr>
            <p:cNvPr id="43" name="Freeform 46"/>
            <p:cNvSpPr>
              <a:spLocks/>
            </p:cNvSpPr>
            <p:nvPr/>
          </p:nvSpPr>
          <p:spPr bwMode="auto">
            <a:xfrm>
              <a:off x="2865" y="2216"/>
              <a:ext cx="284" cy="211"/>
            </a:xfrm>
            <a:custGeom>
              <a:avLst/>
              <a:gdLst>
                <a:gd name="T0" fmla="*/ 75 w 120"/>
                <a:gd name="T1" fmla="*/ 22 h 89"/>
                <a:gd name="T2" fmla="*/ 44 w 120"/>
                <a:gd name="T3" fmla="*/ 22 h 89"/>
                <a:gd name="T4" fmla="*/ 44 w 120"/>
                <a:gd name="T5" fmla="*/ 0 h 89"/>
                <a:gd name="T6" fmla="*/ 0 w 120"/>
                <a:gd name="T7" fmla="*/ 44 h 89"/>
                <a:gd name="T8" fmla="*/ 45 w 120"/>
                <a:gd name="T9" fmla="*/ 89 h 89"/>
                <a:gd name="T10" fmla="*/ 45 w 120"/>
                <a:gd name="T11" fmla="*/ 66 h 89"/>
                <a:gd name="T12" fmla="*/ 84 w 120"/>
                <a:gd name="T13" fmla="*/ 66 h 89"/>
                <a:gd name="T14" fmla="*/ 98 w 120"/>
                <a:gd name="T15" fmla="*/ 58 h 89"/>
                <a:gd name="T16" fmla="*/ 118 w 120"/>
                <a:gd name="T17" fmla="*/ 22 h 89"/>
                <a:gd name="T18" fmla="*/ 120 w 120"/>
                <a:gd name="T19" fmla="*/ 13 h 89"/>
                <a:gd name="T20" fmla="*/ 116 w 120"/>
                <a:gd name="T21" fmla="*/ 20 h 89"/>
                <a:gd name="T22" fmla="*/ 109 w 120"/>
                <a:gd name="T23" fmla="*/ 21 h 89"/>
                <a:gd name="T24" fmla="*/ 75 w 120"/>
                <a:gd name="T25" fmla="*/ 2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89">
                  <a:moveTo>
                    <a:pt x="75" y="22"/>
                  </a:moveTo>
                  <a:cubicBezTo>
                    <a:pt x="44" y="22"/>
                    <a:pt x="44" y="22"/>
                    <a:pt x="44" y="22"/>
                  </a:cubicBezTo>
                  <a:cubicBezTo>
                    <a:pt x="44" y="0"/>
                    <a:pt x="44" y="0"/>
                    <a:pt x="44" y="0"/>
                  </a:cubicBezTo>
                  <a:cubicBezTo>
                    <a:pt x="0" y="44"/>
                    <a:pt x="0" y="44"/>
                    <a:pt x="0" y="44"/>
                  </a:cubicBezTo>
                  <a:cubicBezTo>
                    <a:pt x="45" y="89"/>
                    <a:pt x="45" y="89"/>
                    <a:pt x="45" y="89"/>
                  </a:cubicBezTo>
                  <a:cubicBezTo>
                    <a:pt x="45" y="66"/>
                    <a:pt x="45" y="66"/>
                    <a:pt x="45" y="66"/>
                  </a:cubicBezTo>
                  <a:cubicBezTo>
                    <a:pt x="84" y="66"/>
                    <a:pt x="84" y="66"/>
                    <a:pt x="84" y="66"/>
                  </a:cubicBezTo>
                  <a:cubicBezTo>
                    <a:pt x="89" y="66"/>
                    <a:pt x="95" y="62"/>
                    <a:pt x="98" y="58"/>
                  </a:cubicBezTo>
                  <a:cubicBezTo>
                    <a:pt x="118" y="22"/>
                    <a:pt x="118" y="22"/>
                    <a:pt x="118" y="22"/>
                  </a:cubicBezTo>
                  <a:cubicBezTo>
                    <a:pt x="120" y="19"/>
                    <a:pt x="120" y="16"/>
                    <a:pt x="120" y="13"/>
                  </a:cubicBezTo>
                  <a:cubicBezTo>
                    <a:pt x="120" y="16"/>
                    <a:pt x="119" y="18"/>
                    <a:pt x="116" y="20"/>
                  </a:cubicBezTo>
                  <a:cubicBezTo>
                    <a:pt x="114" y="21"/>
                    <a:pt x="112" y="21"/>
                    <a:pt x="109" y="21"/>
                  </a:cubicBezTo>
                  <a:lnTo>
                    <a:pt x="75" y="22"/>
                  </a:lnTo>
                  <a:close/>
                </a:path>
              </a:pathLst>
            </a:custGeom>
            <a:grpFill/>
            <a:ln w="15875" cap="rnd">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GB" dirty="0"/>
            </a:p>
          </p:txBody>
        </p:sp>
        <p:sp>
          <p:nvSpPr>
            <p:cNvPr id="44" name="Freeform 47"/>
            <p:cNvSpPr>
              <a:spLocks/>
            </p:cNvSpPr>
            <p:nvPr/>
          </p:nvSpPr>
          <p:spPr bwMode="auto">
            <a:xfrm>
              <a:off x="3147" y="2233"/>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0"/>
                    <a:pt x="0" y="0"/>
                  </a:cubicBezTo>
                  <a:cubicBezTo>
                    <a:pt x="0" y="1"/>
                    <a:pt x="0" y="1"/>
                    <a:pt x="0" y="1"/>
                  </a:cubicBezTo>
                  <a:close/>
                </a:path>
              </a:pathLst>
            </a:custGeom>
            <a:grpFill/>
            <a:ln w="15875" cap="rnd">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GB" dirty="0"/>
            </a:p>
          </p:txBody>
        </p:sp>
        <p:sp>
          <p:nvSpPr>
            <p:cNvPr id="45" name="Freeform 48"/>
            <p:cNvSpPr>
              <a:spLocks/>
            </p:cNvSpPr>
            <p:nvPr/>
          </p:nvSpPr>
          <p:spPr bwMode="auto">
            <a:xfrm>
              <a:off x="3139" y="2247"/>
              <a:ext cx="10" cy="17"/>
            </a:xfrm>
            <a:custGeom>
              <a:avLst/>
              <a:gdLst>
                <a:gd name="T0" fmla="*/ 0 w 4"/>
                <a:gd name="T1" fmla="*/ 7 h 7"/>
                <a:gd name="T2" fmla="*/ 4 w 4"/>
                <a:gd name="T3" fmla="*/ 0 h 7"/>
                <a:gd name="T4" fmla="*/ 4 w 4"/>
                <a:gd name="T5" fmla="*/ 0 h 7"/>
                <a:gd name="T6" fmla="*/ 0 w 4"/>
                <a:gd name="T7" fmla="*/ 7 h 7"/>
              </a:gdLst>
              <a:ahLst/>
              <a:cxnLst>
                <a:cxn ang="0">
                  <a:pos x="T0" y="T1"/>
                </a:cxn>
                <a:cxn ang="0">
                  <a:pos x="T2" y="T3"/>
                </a:cxn>
                <a:cxn ang="0">
                  <a:pos x="T4" y="T5"/>
                </a:cxn>
                <a:cxn ang="0">
                  <a:pos x="T6" y="T7"/>
                </a:cxn>
              </a:cxnLst>
              <a:rect l="0" t="0" r="r" b="b"/>
              <a:pathLst>
                <a:path w="4" h="7">
                  <a:moveTo>
                    <a:pt x="0" y="7"/>
                  </a:moveTo>
                  <a:cubicBezTo>
                    <a:pt x="3" y="5"/>
                    <a:pt x="4" y="3"/>
                    <a:pt x="4" y="0"/>
                  </a:cubicBezTo>
                  <a:cubicBezTo>
                    <a:pt x="4" y="0"/>
                    <a:pt x="4" y="0"/>
                    <a:pt x="4" y="0"/>
                  </a:cubicBezTo>
                  <a:cubicBezTo>
                    <a:pt x="4" y="3"/>
                    <a:pt x="3" y="5"/>
                    <a:pt x="0" y="7"/>
                  </a:cubicBezTo>
                  <a:close/>
                </a:path>
              </a:pathLst>
            </a:custGeom>
            <a:grpFill/>
            <a:ln w="15875" cap="rnd">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GB" dirty="0"/>
            </a:p>
          </p:txBody>
        </p:sp>
        <p:sp>
          <p:nvSpPr>
            <p:cNvPr id="46" name="Freeform 49"/>
            <p:cNvSpPr>
              <a:spLocks/>
            </p:cNvSpPr>
            <p:nvPr/>
          </p:nvSpPr>
          <p:spPr bwMode="auto">
            <a:xfrm>
              <a:off x="3147" y="2233"/>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grpFill/>
            <a:ln w="15875" cap="rnd">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GB" dirty="0"/>
            </a:p>
          </p:txBody>
        </p:sp>
        <p:sp>
          <p:nvSpPr>
            <p:cNvPr id="47" name="Freeform 50"/>
            <p:cNvSpPr>
              <a:spLocks/>
            </p:cNvSpPr>
            <p:nvPr/>
          </p:nvSpPr>
          <p:spPr bwMode="auto">
            <a:xfrm>
              <a:off x="2981" y="2110"/>
              <a:ext cx="168" cy="158"/>
            </a:xfrm>
            <a:custGeom>
              <a:avLst/>
              <a:gdLst>
                <a:gd name="T0" fmla="*/ 60 w 71"/>
                <a:gd name="T1" fmla="*/ 66 h 67"/>
                <a:gd name="T2" fmla="*/ 67 w 71"/>
                <a:gd name="T3" fmla="*/ 65 h 67"/>
                <a:gd name="T4" fmla="*/ 71 w 71"/>
                <a:gd name="T5" fmla="*/ 58 h 67"/>
                <a:gd name="T6" fmla="*/ 70 w 71"/>
                <a:gd name="T7" fmla="*/ 53 h 67"/>
                <a:gd name="T8" fmla="*/ 70 w 71"/>
                <a:gd name="T9" fmla="*/ 52 h 67"/>
                <a:gd name="T10" fmla="*/ 68 w 71"/>
                <a:gd name="T11" fmla="*/ 50 h 67"/>
                <a:gd name="T12" fmla="*/ 39 w 71"/>
                <a:gd name="T13" fmla="*/ 0 h 67"/>
                <a:gd name="T14" fmla="*/ 25 w 71"/>
                <a:gd name="T15" fmla="*/ 8 h 67"/>
                <a:gd name="T16" fmla="*/ 0 w 71"/>
                <a:gd name="T17" fmla="*/ 22 h 67"/>
                <a:gd name="T18" fmla="*/ 26 w 71"/>
                <a:gd name="T19" fmla="*/ 67 h 67"/>
                <a:gd name="T20" fmla="*/ 60 w 71"/>
                <a:gd name="T21" fmla="*/ 6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67">
                  <a:moveTo>
                    <a:pt x="60" y="66"/>
                  </a:moveTo>
                  <a:cubicBezTo>
                    <a:pt x="63" y="66"/>
                    <a:pt x="65" y="66"/>
                    <a:pt x="67" y="65"/>
                  </a:cubicBezTo>
                  <a:cubicBezTo>
                    <a:pt x="70" y="63"/>
                    <a:pt x="71" y="61"/>
                    <a:pt x="71" y="58"/>
                  </a:cubicBezTo>
                  <a:cubicBezTo>
                    <a:pt x="71" y="56"/>
                    <a:pt x="71" y="55"/>
                    <a:pt x="70" y="53"/>
                  </a:cubicBezTo>
                  <a:cubicBezTo>
                    <a:pt x="70" y="53"/>
                    <a:pt x="70" y="53"/>
                    <a:pt x="70" y="52"/>
                  </a:cubicBezTo>
                  <a:cubicBezTo>
                    <a:pt x="68" y="50"/>
                    <a:pt x="68" y="50"/>
                    <a:pt x="68" y="50"/>
                  </a:cubicBezTo>
                  <a:cubicBezTo>
                    <a:pt x="39" y="0"/>
                    <a:pt x="39" y="0"/>
                    <a:pt x="39" y="0"/>
                  </a:cubicBezTo>
                  <a:cubicBezTo>
                    <a:pt x="25" y="8"/>
                    <a:pt x="25" y="8"/>
                    <a:pt x="25" y="8"/>
                  </a:cubicBezTo>
                  <a:cubicBezTo>
                    <a:pt x="0" y="22"/>
                    <a:pt x="0" y="22"/>
                    <a:pt x="0" y="22"/>
                  </a:cubicBezTo>
                  <a:cubicBezTo>
                    <a:pt x="26" y="67"/>
                    <a:pt x="26" y="67"/>
                    <a:pt x="26" y="67"/>
                  </a:cubicBezTo>
                  <a:lnTo>
                    <a:pt x="60" y="66"/>
                  </a:lnTo>
                  <a:close/>
                </a:path>
              </a:pathLst>
            </a:custGeom>
            <a:grpFill/>
            <a:ln w="15875" cap="rnd">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GB" dirty="0"/>
            </a:p>
          </p:txBody>
        </p:sp>
      </p:grpSp>
      <p:sp>
        <p:nvSpPr>
          <p:cNvPr id="49" name="Titre 3"/>
          <p:cNvSpPr txBox="1">
            <a:spLocks/>
          </p:cNvSpPr>
          <p:nvPr/>
        </p:nvSpPr>
        <p:spPr>
          <a:xfrm>
            <a:off x="900059" y="81110"/>
            <a:ext cx="4644516" cy="622102"/>
          </a:xfrm>
          <a:prstGeom prst="rect">
            <a:avLst/>
          </a:prstGeom>
        </p:spPr>
        <p:txBody>
          <a:bodyPr/>
          <a:lstStyle/>
          <a:p>
            <a:pPr defTabSz="342892" eaLnBrk="0" hangingPunct="0">
              <a:defRPr/>
            </a:pPr>
            <a:r>
              <a:rPr kumimoji="1" lang="fr-CA" sz="3000" b="1" dirty="0" err="1">
                <a:solidFill>
                  <a:srgbClr val="000000"/>
                </a:solidFill>
                <a:latin typeface="+mj-lt"/>
                <a:ea typeface="+mj-ea"/>
                <a:cs typeface="ＭＳ Ｐゴシック" charset="0"/>
              </a:rPr>
              <a:t>Replacing</a:t>
            </a:r>
            <a:r>
              <a:rPr kumimoji="1" lang="fr-CA" sz="3000" b="1" dirty="0">
                <a:solidFill>
                  <a:srgbClr val="000000"/>
                </a:solidFill>
                <a:latin typeface="+mj-lt"/>
                <a:ea typeface="+mj-ea"/>
                <a:cs typeface="ＭＳ Ｐゴシック" charset="0"/>
              </a:rPr>
              <a:t> the Toner</a:t>
            </a:r>
          </a:p>
        </p:txBody>
      </p:sp>
      <p:pic>
        <p:nvPicPr>
          <p:cNvPr id="50" name="Picture 13">
            <a:extLst>
              <a:ext uri="{FF2B5EF4-FFF2-40B4-BE49-F238E27FC236}">
                <a16:creationId xmlns:a16="http://schemas.microsoft.com/office/drawing/2014/main" id="{183911FE-B756-4D91-A9F4-D49725555FBE}"/>
              </a:ext>
            </a:extLst>
          </p:cNvPr>
          <p:cNvPicPr>
            <a:picLocks noChangeAspect="1" noChangeArrowheads="1"/>
          </p:cNvPicPr>
          <p:nvPr/>
        </p:nvPicPr>
        <p:blipFill>
          <a:blip r:embed="rId3" cstate="print"/>
          <a:srcRect/>
          <a:stretch>
            <a:fillRect/>
          </a:stretch>
        </p:blipFill>
        <p:spPr bwMode="auto">
          <a:xfrm>
            <a:off x="5221488" y="1632057"/>
            <a:ext cx="3384033" cy="1679721"/>
          </a:xfrm>
          <a:prstGeom prst="rect">
            <a:avLst/>
          </a:prstGeom>
          <a:noFill/>
          <a:ln w="9525">
            <a:noFill/>
            <a:miter lim="800000"/>
            <a:headEnd/>
            <a:tailEnd/>
          </a:ln>
        </p:spPr>
      </p:pic>
      <p:pic>
        <p:nvPicPr>
          <p:cNvPr id="3" name="Picture 2">
            <a:extLst>
              <a:ext uri="{FF2B5EF4-FFF2-40B4-BE49-F238E27FC236}">
                <a16:creationId xmlns:a16="http://schemas.microsoft.com/office/drawing/2014/main" id="{0C5CEC21-5E32-4FE0-B442-4C6DBBF069B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25948" y="798634"/>
            <a:ext cx="3431645" cy="1666846"/>
          </a:xfrm>
          <a:prstGeom prst="rect">
            <a:avLst/>
          </a:prstGeom>
          <a:ln>
            <a:solidFill>
              <a:srgbClr val="000000"/>
            </a:solidFill>
          </a:ln>
        </p:spPr>
      </p:pic>
      <p:sp>
        <p:nvSpPr>
          <p:cNvPr id="4" name="Slide Number Placeholder 3">
            <a:extLst>
              <a:ext uri="{FF2B5EF4-FFF2-40B4-BE49-F238E27FC236}">
                <a16:creationId xmlns:a16="http://schemas.microsoft.com/office/drawing/2014/main" id="{3F1442E5-4459-4996-8062-60A50E2EA1AF}"/>
              </a:ext>
            </a:extLst>
          </p:cNvPr>
          <p:cNvSpPr>
            <a:spLocks noGrp="1"/>
          </p:cNvSpPr>
          <p:nvPr>
            <p:ph type="sldNum" sz="quarter" idx="12"/>
          </p:nvPr>
        </p:nvSpPr>
        <p:spPr/>
        <p:txBody>
          <a:bodyPr/>
          <a:lstStyle/>
          <a:p>
            <a:pPr>
              <a:defRPr/>
            </a:pPr>
            <a:fld id="{D9473D70-D65D-4B22-8EB6-2B57C36F98AC}" type="slidenum">
              <a:rPr lang="en-US" smtClean="0"/>
              <a:pPr>
                <a:defRPr/>
              </a:pPr>
              <a:t>58</a:t>
            </a:fld>
            <a:endParaRPr lang="en-US" dirty="0"/>
          </a:p>
        </p:txBody>
      </p:sp>
    </p:spTree>
    <p:custDataLst>
      <p:tags r:id="rId1"/>
    </p:custDataLst>
  </p:cSld>
  <p:clrMapOvr>
    <a:masterClrMapping/>
  </p:clrMapOvr>
  <p:transition advTm="28669"/>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6"/>
          <p:cNvSpPr>
            <a:spLocks noGrp="1"/>
          </p:cNvSpPr>
          <p:nvPr>
            <p:ph type="title"/>
          </p:nvPr>
        </p:nvSpPr>
        <p:spPr>
          <a:xfrm>
            <a:off x="432462" y="125676"/>
            <a:ext cx="5943600" cy="456962"/>
          </a:xfrm>
        </p:spPr>
        <p:txBody>
          <a:bodyPr/>
          <a:lstStyle/>
          <a:p>
            <a:pPr algn="l"/>
            <a:r>
              <a:rPr lang="en-US" dirty="0"/>
              <a:t>    </a:t>
            </a:r>
            <a:r>
              <a:rPr lang="en-US" sz="2800" dirty="0">
                <a:solidFill>
                  <a:srgbClr val="000000"/>
                </a:solidFill>
              </a:rPr>
              <a:t>Changing the Toner - BW </a:t>
            </a:r>
          </a:p>
        </p:txBody>
      </p:sp>
      <p:sp>
        <p:nvSpPr>
          <p:cNvPr id="131077" name="Line 13"/>
          <p:cNvSpPr>
            <a:spLocks noChangeShapeType="1"/>
          </p:cNvSpPr>
          <p:nvPr/>
        </p:nvSpPr>
        <p:spPr bwMode="auto">
          <a:xfrm flipH="1">
            <a:off x="3863340" y="1588770"/>
            <a:ext cx="411479" cy="1"/>
          </a:xfrm>
          <a:prstGeom prst="line">
            <a:avLst/>
          </a:prstGeom>
          <a:noFill/>
          <a:ln w="25400">
            <a:solidFill>
              <a:schemeClr val="accent1"/>
            </a:solidFill>
            <a:round/>
            <a:headEnd/>
            <a:tailEnd type="triangle" w="med" len="med"/>
          </a:ln>
        </p:spPr>
        <p:txBody>
          <a:bodyPr/>
          <a:lstStyle/>
          <a:p>
            <a:pPr algn="l" eaLnBrk="1" hangingPunct="1"/>
            <a:endParaRPr lang="en-US" b="0">
              <a:solidFill>
                <a:srgbClr val="CF142B"/>
              </a:solidFill>
              <a:latin typeface="Arial" pitchFamily="34" charset="0"/>
              <a:cs typeface="Arial" pitchFamily="34" charset="0"/>
            </a:endParaRPr>
          </a:p>
        </p:txBody>
      </p:sp>
      <p:sp>
        <p:nvSpPr>
          <p:cNvPr id="131079" name="Line 31"/>
          <p:cNvSpPr>
            <a:spLocks noChangeShapeType="1"/>
          </p:cNvSpPr>
          <p:nvPr/>
        </p:nvSpPr>
        <p:spPr bwMode="auto">
          <a:xfrm flipV="1">
            <a:off x="4251961" y="2948940"/>
            <a:ext cx="845819" cy="0"/>
          </a:xfrm>
          <a:prstGeom prst="line">
            <a:avLst/>
          </a:prstGeom>
          <a:noFill/>
          <a:ln w="25400">
            <a:solidFill>
              <a:schemeClr val="accent1"/>
            </a:solidFill>
            <a:round/>
            <a:headEnd/>
            <a:tailEnd type="triangle" w="med" len="med"/>
          </a:ln>
        </p:spPr>
        <p:txBody>
          <a:bodyPr/>
          <a:lstStyle/>
          <a:p>
            <a:pPr algn="l" eaLnBrk="1" hangingPunct="1"/>
            <a:endParaRPr lang="en-US" b="0">
              <a:solidFill>
                <a:srgbClr val="CF142B"/>
              </a:solidFill>
              <a:latin typeface="Arial" pitchFamily="34" charset="0"/>
              <a:cs typeface="Arial" pitchFamily="34" charset="0"/>
            </a:endParaRPr>
          </a:p>
        </p:txBody>
      </p:sp>
      <p:sp>
        <p:nvSpPr>
          <p:cNvPr id="131080" name="Line 31"/>
          <p:cNvSpPr>
            <a:spLocks noChangeShapeType="1"/>
          </p:cNvSpPr>
          <p:nvPr/>
        </p:nvSpPr>
        <p:spPr bwMode="auto">
          <a:xfrm flipV="1">
            <a:off x="4263390" y="1783081"/>
            <a:ext cx="788670" cy="476"/>
          </a:xfrm>
          <a:prstGeom prst="line">
            <a:avLst/>
          </a:prstGeom>
          <a:noFill/>
          <a:ln w="25400">
            <a:solidFill>
              <a:schemeClr val="accent1"/>
            </a:solidFill>
            <a:round/>
            <a:headEnd/>
            <a:tailEnd type="triangle" w="med" len="med"/>
          </a:ln>
        </p:spPr>
        <p:txBody>
          <a:bodyPr/>
          <a:lstStyle/>
          <a:p>
            <a:pPr algn="l" eaLnBrk="1" hangingPunct="1"/>
            <a:endParaRPr lang="en-US" b="0">
              <a:solidFill>
                <a:srgbClr val="CF142B"/>
              </a:solidFill>
              <a:latin typeface="Arial" pitchFamily="34" charset="0"/>
              <a:cs typeface="Arial" pitchFamily="34" charset="0"/>
            </a:endParaRPr>
          </a:p>
        </p:txBody>
      </p:sp>
      <p:sp>
        <p:nvSpPr>
          <p:cNvPr id="131081" name="TextBox 14"/>
          <p:cNvSpPr txBox="1">
            <a:spLocks noChangeArrowheads="1"/>
          </p:cNvSpPr>
          <p:nvPr/>
        </p:nvSpPr>
        <p:spPr bwMode="auto">
          <a:xfrm>
            <a:off x="1655676" y="2733768"/>
            <a:ext cx="2571750" cy="484748"/>
          </a:xfrm>
          <a:prstGeom prst="rect">
            <a:avLst/>
          </a:prstGeom>
          <a:noFill/>
          <a:ln w="9525">
            <a:noFill/>
            <a:miter lim="800000"/>
            <a:headEnd/>
            <a:tailEnd/>
          </a:ln>
        </p:spPr>
        <p:txBody>
          <a:bodyPr>
            <a:spAutoFit/>
          </a:bodyPr>
          <a:lstStyle/>
          <a:p>
            <a:pPr algn="ctr" eaLnBrk="1" hangingPunct="1"/>
            <a:r>
              <a:rPr lang="fr-CA" sz="1275" dirty="0">
                <a:solidFill>
                  <a:srgbClr val="CF142B"/>
                </a:solidFill>
                <a:latin typeface="Arial" pitchFamily="34" charset="0"/>
                <a:cs typeface="Arial" pitchFamily="34" charset="0"/>
              </a:rPr>
              <a:t>Open the front panel and </a:t>
            </a:r>
            <a:r>
              <a:rPr lang="fr-CA" sz="1275" dirty="0" err="1">
                <a:solidFill>
                  <a:srgbClr val="CF142B"/>
                </a:solidFill>
                <a:latin typeface="Arial" pitchFamily="34" charset="0"/>
                <a:cs typeface="Arial" pitchFamily="34" charset="0"/>
              </a:rPr>
              <a:t>remove</a:t>
            </a:r>
            <a:r>
              <a:rPr lang="fr-CA" sz="1275" dirty="0">
                <a:solidFill>
                  <a:srgbClr val="CF142B"/>
                </a:solidFill>
                <a:latin typeface="Arial" pitchFamily="34" charset="0"/>
                <a:cs typeface="Arial" pitchFamily="34" charset="0"/>
              </a:rPr>
              <a:t> the </a:t>
            </a:r>
            <a:r>
              <a:rPr lang="fr-CA" sz="1275" dirty="0" err="1">
                <a:solidFill>
                  <a:srgbClr val="CF142B"/>
                </a:solidFill>
                <a:latin typeface="Arial" pitchFamily="34" charset="0"/>
                <a:cs typeface="Arial" pitchFamily="34" charset="0"/>
              </a:rPr>
              <a:t>used</a:t>
            </a:r>
            <a:r>
              <a:rPr lang="fr-CA" sz="1275" dirty="0">
                <a:solidFill>
                  <a:srgbClr val="CF142B"/>
                </a:solidFill>
                <a:latin typeface="Arial" pitchFamily="34" charset="0"/>
                <a:cs typeface="Arial" pitchFamily="34" charset="0"/>
              </a:rPr>
              <a:t> </a:t>
            </a:r>
            <a:r>
              <a:rPr lang="fr-CA" sz="1275" dirty="0" err="1">
                <a:solidFill>
                  <a:srgbClr val="CF142B"/>
                </a:solidFill>
                <a:latin typeface="Arial" pitchFamily="34" charset="0"/>
                <a:cs typeface="Arial" pitchFamily="34" charset="0"/>
              </a:rPr>
              <a:t>cartridge</a:t>
            </a:r>
            <a:r>
              <a:rPr lang="fr-CA" sz="1275" dirty="0">
                <a:solidFill>
                  <a:srgbClr val="CF142B"/>
                </a:solidFill>
                <a:latin typeface="Arial" pitchFamily="34" charset="0"/>
                <a:cs typeface="Arial" pitchFamily="34" charset="0"/>
              </a:rPr>
              <a:t>.</a:t>
            </a:r>
            <a:endParaRPr lang="en-US" sz="1275" dirty="0">
              <a:solidFill>
                <a:srgbClr val="CF142B"/>
              </a:solidFill>
              <a:latin typeface="Arial" pitchFamily="34" charset="0"/>
              <a:cs typeface="Arial" pitchFamily="34" charset="0"/>
            </a:endParaRPr>
          </a:p>
        </p:txBody>
      </p:sp>
      <p:cxnSp>
        <p:nvCxnSpPr>
          <p:cNvPr id="15" name="Straight Connector 14"/>
          <p:cNvCxnSpPr/>
          <p:nvPr/>
        </p:nvCxnSpPr>
        <p:spPr>
          <a:xfrm>
            <a:off x="4247964" y="1599642"/>
            <a:ext cx="0" cy="1620180"/>
          </a:xfrm>
          <a:prstGeom prst="line">
            <a:avLst/>
          </a:prstGeom>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1143000" y="3165817"/>
            <a:ext cx="3699030" cy="1171475"/>
          </a:xfrm>
          <a:prstGeom prst="rect">
            <a:avLst/>
          </a:prstGeom>
        </p:spPr>
        <p:txBody>
          <a:bodyPr wrap="square">
            <a:spAutoFit/>
          </a:bodyPr>
          <a:lstStyle/>
          <a:p>
            <a:pPr algn="ctr">
              <a:spcBef>
                <a:spcPct val="50000"/>
              </a:spcBef>
            </a:pPr>
            <a:r>
              <a:rPr lang="fr-CA" sz="1275" dirty="0" err="1">
                <a:solidFill>
                  <a:srgbClr val="CF142B"/>
                </a:solidFill>
                <a:latin typeface="Arial" pitchFamily="34" charset="0"/>
                <a:cs typeface="Arial" pitchFamily="34" charset="0"/>
              </a:rPr>
              <a:t>Shake</a:t>
            </a:r>
            <a:r>
              <a:rPr lang="fr-CA" sz="1275" dirty="0">
                <a:solidFill>
                  <a:srgbClr val="CF142B"/>
                </a:solidFill>
                <a:latin typeface="Arial" pitchFamily="34" charset="0"/>
                <a:cs typeface="Arial" pitchFamily="34" charset="0"/>
              </a:rPr>
              <a:t> the new </a:t>
            </a:r>
            <a:r>
              <a:rPr lang="fr-CA" sz="1275" dirty="0" err="1">
                <a:solidFill>
                  <a:srgbClr val="CF142B"/>
                </a:solidFill>
                <a:latin typeface="Arial" pitchFamily="34" charset="0"/>
                <a:cs typeface="Arial" pitchFamily="34" charset="0"/>
              </a:rPr>
              <a:t>cartridge</a:t>
            </a:r>
            <a:r>
              <a:rPr lang="fr-CA" sz="1275" dirty="0">
                <a:solidFill>
                  <a:srgbClr val="CF142B"/>
                </a:solidFill>
                <a:latin typeface="Arial" pitchFamily="34" charset="0"/>
                <a:cs typeface="Arial" pitchFamily="34" charset="0"/>
              </a:rPr>
              <a:t> LIGHTLY </a:t>
            </a:r>
            <a:r>
              <a:rPr lang="fr-CA" sz="1275" dirty="0" err="1">
                <a:solidFill>
                  <a:srgbClr val="CF142B"/>
                </a:solidFill>
                <a:latin typeface="Arial" pitchFamily="34" charset="0"/>
                <a:cs typeface="Arial" pitchFamily="34" charset="0"/>
              </a:rPr>
              <a:t>vertically</a:t>
            </a:r>
            <a:r>
              <a:rPr lang="fr-CA" sz="1275" dirty="0">
                <a:solidFill>
                  <a:srgbClr val="CF142B"/>
                </a:solidFill>
                <a:latin typeface="Arial" pitchFamily="34" charset="0"/>
                <a:cs typeface="Arial" pitchFamily="34" charset="0"/>
              </a:rPr>
              <a:t> (</a:t>
            </a:r>
            <a:r>
              <a:rPr lang="fr-CA" sz="1275" dirty="0" err="1">
                <a:solidFill>
                  <a:srgbClr val="CF142B"/>
                </a:solidFill>
                <a:latin typeface="Arial" pitchFamily="34" charset="0"/>
                <a:cs typeface="Arial" pitchFamily="34" charset="0"/>
              </a:rPr>
              <a:t>see</a:t>
            </a:r>
            <a:r>
              <a:rPr lang="fr-CA" sz="1275" dirty="0">
                <a:solidFill>
                  <a:srgbClr val="CF142B"/>
                </a:solidFill>
                <a:latin typeface="Arial" pitchFamily="34" charset="0"/>
                <a:cs typeface="Arial" pitchFamily="34" charset="0"/>
              </a:rPr>
              <a:t> </a:t>
            </a:r>
            <a:r>
              <a:rPr lang="fr-CA" sz="1275" dirty="0" err="1">
                <a:solidFill>
                  <a:srgbClr val="CF142B"/>
                </a:solidFill>
                <a:latin typeface="Arial" pitchFamily="34" charset="0"/>
                <a:cs typeface="Arial" pitchFamily="34" charset="0"/>
              </a:rPr>
              <a:t>inside</a:t>
            </a:r>
            <a:r>
              <a:rPr lang="fr-CA" sz="1275" dirty="0">
                <a:solidFill>
                  <a:srgbClr val="CF142B"/>
                </a:solidFill>
                <a:latin typeface="Arial" pitchFamily="34" charset="0"/>
                <a:cs typeface="Arial" pitchFamily="34" charset="0"/>
              </a:rPr>
              <a:t> panel), </a:t>
            </a:r>
            <a:r>
              <a:rPr lang="fr-CA" sz="1275" dirty="0" err="1">
                <a:solidFill>
                  <a:srgbClr val="CF142B"/>
                </a:solidFill>
                <a:latin typeface="Arial" pitchFamily="34" charset="0"/>
                <a:cs typeface="Arial" pitchFamily="34" charset="0"/>
              </a:rPr>
              <a:t>unscrew</a:t>
            </a:r>
            <a:r>
              <a:rPr lang="fr-CA" sz="1275" dirty="0">
                <a:solidFill>
                  <a:srgbClr val="CF142B"/>
                </a:solidFill>
                <a:latin typeface="Arial" pitchFamily="34" charset="0"/>
                <a:cs typeface="Arial" pitchFamily="34" charset="0"/>
              </a:rPr>
              <a:t> the cap, and insert </a:t>
            </a:r>
            <a:r>
              <a:rPr lang="fr-CA" sz="1275" dirty="0" err="1">
                <a:solidFill>
                  <a:srgbClr val="CF142B"/>
                </a:solidFill>
                <a:latin typeface="Arial" pitchFamily="34" charset="0"/>
                <a:cs typeface="Arial" pitchFamily="34" charset="0"/>
              </a:rPr>
              <a:t>it</a:t>
            </a:r>
            <a:r>
              <a:rPr lang="fr-CA" sz="1275" dirty="0">
                <a:solidFill>
                  <a:srgbClr val="CF142B"/>
                </a:solidFill>
                <a:latin typeface="Arial" pitchFamily="34" charset="0"/>
                <a:cs typeface="Arial" pitchFamily="34" charset="0"/>
              </a:rPr>
              <a:t> </a:t>
            </a:r>
            <a:r>
              <a:rPr lang="fr-CA" sz="1275" dirty="0" err="1">
                <a:solidFill>
                  <a:srgbClr val="CF142B"/>
                </a:solidFill>
                <a:latin typeface="Arial" pitchFamily="34" charset="0"/>
                <a:cs typeface="Arial" pitchFamily="34" charset="0"/>
              </a:rPr>
              <a:t>into</a:t>
            </a:r>
            <a:r>
              <a:rPr lang="fr-CA" sz="1275" dirty="0">
                <a:solidFill>
                  <a:srgbClr val="CF142B"/>
                </a:solidFill>
                <a:latin typeface="Arial" pitchFamily="34" charset="0"/>
                <a:cs typeface="Arial" pitchFamily="34" charset="0"/>
              </a:rPr>
              <a:t> the toner unit with the </a:t>
            </a:r>
            <a:r>
              <a:rPr lang="fr-CA" sz="1275" dirty="0" err="1">
                <a:solidFill>
                  <a:srgbClr val="CF142B"/>
                </a:solidFill>
                <a:latin typeface="Arial" pitchFamily="34" charset="0"/>
                <a:cs typeface="Arial" pitchFamily="34" charset="0"/>
              </a:rPr>
              <a:t>arrow</a:t>
            </a:r>
            <a:r>
              <a:rPr lang="fr-CA" sz="1275" dirty="0">
                <a:solidFill>
                  <a:srgbClr val="CF142B"/>
                </a:solidFill>
                <a:latin typeface="Arial" pitchFamily="34" charset="0"/>
                <a:cs typeface="Arial" pitchFamily="34" charset="0"/>
              </a:rPr>
              <a:t> on top.</a:t>
            </a:r>
          </a:p>
          <a:p>
            <a:pPr algn="ctr">
              <a:spcBef>
                <a:spcPct val="50000"/>
              </a:spcBef>
            </a:pPr>
            <a:r>
              <a:rPr lang="fr-CA" sz="1275" dirty="0">
                <a:solidFill>
                  <a:srgbClr val="CF142B"/>
                </a:solidFill>
                <a:latin typeface="Arial" pitchFamily="34" charset="0"/>
                <a:cs typeface="Arial" pitchFamily="34" charset="0"/>
              </a:rPr>
              <a:t>NEVER REMOVE, SHAKE AND RE-INSERT THE USED CARTRIDGE</a:t>
            </a:r>
            <a:endParaRPr lang="en-US" sz="1275" dirty="0">
              <a:solidFill>
                <a:srgbClr val="CF142B"/>
              </a:solidFill>
              <a:latin typeface="Arial" pitchFamily="34" charset="0"/>
              <a:cs typeface="Arial" pitchFamily="34" charset="0"/>
            </a:endParaRPr>
          </a:p>
        </p:txBody>
      </p:sp>
      <p:sp>
        <p:nvSpPr>
          <p:cNvPr id="19" name="Rectangle 18"/>
          <p:cNvSpPr/>
          <p:nvPr/>
        </p:nvSpPr>
        <p:spPr>
          <a:xfrm>
            <a:off x="1712741" y="4515967"/>
            <a:ext cx="5792373" cy="530915"/>
          </a:xfrm>
          <a:prstGeom prst="rect">
            <a:avLst/>
          </a:prstGeom>
        </p:spPr>
        <p:txBody>
          <a:bodyPr wrap="square">
            <a:spAutoFit/>
          </a:bodyPr>
          <a:lstStyle/>
          <a:p>
            <a:pPr algn="ctr">
              <a:spcBef>
                <a:spcPct val="50000"/>
              </a:spcBef>
            </a:pPr>
            <a:r>
              <a:rPr lang="fr-CA" sz="1425" dirty="0" err="1">
                <a:solidFill>
                  <a:srgbClr val="000000"/>
                </a:solidFill>
                <a:latin typeface="Arial" pitchFamily="34" charset="0"/>
                <a:cs typeface="Arial" pitchFamily="34" charset="0"/>
              </a:rPr>
              <a:t>When</a:t>
            </a:r>
            <a:r>
              <a:rPr lang="fr-CA" sz="1425" dirty="0">
                <a:solidFill>
                  <a:srgbClr val="000000"/>
                </a:solidFill>
                <a:latin typeface="Arial" pitchFamily="34" charset="0"/>
                <a:cs typeface="Arial" pitchFamily="34" charset="0"/>
              </a:rPr>
              <a:t> the </a:t>
            </a:r>
            <a:r>
              <a:rPr lang="fr-CA" sz="1425" dirty="0" err="1">
                <a:solidFill>
                  <a:srgbClr val="000000"/>
                </a:solidFill>
                <a:latin typeface="Arial" pitchFamily="34" charset="0"/>
                <a:cs typeface="Arial" pitchFamily="34" charset="0"/>
              </a:rPr>
              <a:t>Add</a:t>
            </a:r>
            <a:r>
              <a:rPr lang="fr-CA" sz="1425" dirty="0">
                <a:solidFill>
                  <a:srgbClr val="000000"/>
                </a:solidFill>
                <a:latin typeface="Arial" pitchFamily="34" charset="0"/>
                <a:cs typeface="Arial" pitchFamily="34" charset="0"/>
              </a:rPr>
              <a:t> Toner message </a:t>
            </a:r>
            <a:r>
              <a:rPr lang="fr-CA" sz="1425" dirty="0" err="1">
                <a:solidFill>
                  <a:srgbClr val="000000"/>
                </a:solidFill>
                <a:latin typeface="Arial" pitchFamily="34" charset="0"/>
                <a:cs typeface="Arial" pitchFamily="34" charset="0"/>
              </a:rPr>
              <a:t>appears</a:t>
            </a:r>
            <a:r>
              <a:rPr lang="fr-CA" sz="1425" dirty="0">
                <a:solidFill>
                  <a:srgbClr val="000000"/>
                </a:solidFill>
                <a:latin typeface="Arial" pitchFamily="34" charset="0"/>
                <a:cs typeface="Arial" pitchFamily="34" charset="0"/>
              </a:rPr>
              <a:t> </a:t>
            </a:r>
            <a:r>
              <a:rPr lang="fr-CA" sz="1425" dirty="0" err="1">
                <a:solidFill>
                  <a:srgbClr val="000000"/>
                </a:solidFill>
                <a:latin typeface="Arial" pitchFamily="34" charset="0"/>
                <a:cs typeface="Arial" pitchFamily="34" charset="0"/>
              </a:rPr>
              <a:t>under</a:t>
            </a:r>
            <a:r>
              <a:rPr lang="fr-CA" sz="1425" dirty="0">
                <a:solidFill>
                  <a:srgbClr val="000000"/>
                </a:solidFill>
                <a:latin typeface="Arial" pitchFamily="34" charset="0"/>
                <a:cs typeface="Arial" pitchFamily="34" charset="0"/>
              </a:rPr>
              <a:t> Check </a:t>
            </a:r>
            <a:r>
              <a:rPr lang="fr-CA" sz="1425" dirty="0" err="1">
                <a:solidFill>
                  <a:srgbClr val="000000"/>
                </a:solidFill>
                <a:latin typeface="Arial" pitchFamily="34" charset="0"/>
                <a:cs typeface="Arial" pitchFamily="34" charset="0"/>
              </a:rPr>
              <a:t>Status</a:t>
            </a:r>
            <a:r>
              <a:rPr lang="fr-CA" sz="1425" dirty="0">
                <a:solidFill>
                  <a:srgbClr val="000000"/>
                </a:solidFill>
                <a:latin typeface="Arial" pitchFamily="34" charset="0"/>
                <a:cs typeface="Arial" pitchFamily="34" charset="0"/>
              </a:rPr>
              <a:t>, </a:t>
            </a:r>
            <a:r>
              <a:rPr lang="fr-CA" sz="1425" dirty="0" err="1">
                <a:solidFill>
                  <a:srgbClr val="000000"/>
                </a:solidFill>
                <a:latin typeface="Arial" pitchFamily="34" charset="0"/>
                <a:cs typeface="Arial" pitchFamily="34" charset="0"/>
              </a:rPr>
              <a:t>it</a:t>
            </a:r>
            <a:r>
              <a:rPr lang="fr-CA" sz="1425" dirty="0">
                <a:solidFill>
                  <a:srgbClr val="000000"/>
                </a:solidFill>
                <a:latin typeface="Arial" pitchFamily="34" charset="0"/>
                <a:cs typeface="Arial" pitchFamily="34" charset="0"/>
              </a:rPr>
              <a:t> </a:t>
            </a:r>
            <a:r>
              <a:rPr lang="fr-CA" sz="1425" dirty="0" err="1">
                <a:solidFill>
                  <a:srgbClr val="000000"/>
                </a:solidFill>
                <a:latin typeface="Arial" pitchFamily="34" charset="0"/>
                <a:cs typeface="Arial" pitchFamily="34" charset="0"/>
              </a:rPr>
              <a:t>is</a:t>
            </a:r>
            <a:r>
              <a:rPr lang="fr-CA" sz="1425" dirty="0">
                <a:solidFill>
                  <a:srgbClr val="000000"/>
                </a:solidFill>
                <a:latin typeface="Arial" pitchFamily="34" charset="0"/>
                <a:cs typeface="Arial" pitchFamily="34" charset="0"/>
              </a:rPr>
              <a:t> time to change the toner </a:t>
            </a:r>
            <a:r>
              <a:rPr lang="fr-CA" sz="1425" dirty="0" err="1">
                <a:solidFill>
                  <a:srgbClr val="000000"/>
                </a:solidFill>
                <a:latin typeface="Arial" pitchFamily="34" charset="0"/>
                <a:cs typeface="Arial" pitchFamily="34" charset="0"/>
              </a:rPr>
              <a:t>cartridge</a:t>
            </a:r>
            <a:r>
              <a:rPr lang="fr-CA" sz="1425" dirty="0">
                <a:solidFill>
                  <a:srgbClr val="000000"/>
                </a:solidFill>
                <a:latin typeface="Arial" pitchFamily="34" charset="0"/>
                <a:cs typeface="Arial" pitchFamily="34" charset="0"/>
              </a:rPr>
              <a:t>.</a:t>
            </a:r>
            <a:endParaRPr lang="en-US" sz="1425" dirty="0">
              <a:solidFill>
                <a:srgbClr val="000000"/>
              </a:solidFill>
              <a:latin typeface="Arial" pitchFamily="34" charset="0"/>
              <a:cs typeface="Arial" pitchFamily="34" charset="0"/>
            </a:endParaRPr>
          </a:p>
        </p:txBody>
      </p:sp>
      <p:pic>
        <p:nvPicPr>
          <p:cNvPr id="2050" name="Picture 2" descr="C:\Users\Callalilly\Desktop\04 Series\Toner.jpg"/>
          <p:cNvPicPr>
            <a:picLocks noChangeAspect="1" noChangeArrowheads="1"/>
          </p:cNvPicPr>
          <p:nvPr/>
        </p:nvPicPr>
        <p:blipFill>
          <a:blip r:embed="rId2" cstate="print"/>
          <a:srcRect/>
          <a:stretch>
            <a:fillRect/>
          </a:stretch>
        </p:blipFill>
        <p:spPr bwMode="auto">
          <a:xfrm>
            <a:off x="1709682" y="1113588"/>
            <a:ext cx="1967880" cy="1469760"/>
          </a:xfrm>
          <a:prstGeom prst="rect">
            <a:avLst/>
          </a:prstGeom>
          <a:noFill/>
          <a:ln>
            <a:solidFill>
              <a:srgbClr val="000000"/>
            </a:solidFill>
          </a:ln>
        </p:spPr>
      </p:pic>
      <p:pic>
        <p:nvPicPr>
          <p:cNvPr id="2051" name="Picture 3" descr="C:\Users\Callalilly\Desktop\04 Series\Toner bottle.jpg"/>
          <p:cNvPicPr>
            <a:picLocks noChangeAspect="1" noChangeArrowheads="1"/>
          </p:cNvPicPr>
          <p:nvPr/>
        </p:nvPicPr>
        <p:blipFill>
          <a:blip r:embed="rId3" cstate="print"/>
          <a:srcRect/>
          <a:stretch>
            <a:fillRect/>
          </a:stretch>
        </p:blipFill>
        <p:spPr bwMode="auto">
          <a:xfrm>
            <a:off x="5112060" y="1113589"/>
            <a:ext cx="2247445" cy="967865"/>
          </a:xfrm>
          <a:prstGeom prst="rect">
            <a:avLst/>
          </a:prstGeom>
          <a:noFill/>
          <a:ln>
            <a:solidFill>
              <a:srgbClr val="000000"/>
            </a:solidFill>
          </a:ln>
        </p:spPr>
      </p:pic>
      <p:pic>
        <p:nvPicPr>
          <p:cNvPr id="2052" name="Picture 4" descr="C:\Users\Callalilly\Desktop\04 Series\Toner out.jpg"/>
          <p:cNvPicPr>
            <a:picLocks noChangeAspect="1" noChangeArrowheads="1"/>
          </p:cNvPicPr>
          <p:nvPr/>
        </p:nvPicPr>
        <p:blipFill>
          <a:blip r:embed="rId4" cstate="print"/>
          <a:srcRect/>
          <a:stretch>
            <a:fillRect/>
          </a:stretch>
        </p:blipFill>
        <p:spPr bwMode="auto">
          <a:xfrm>
            <a:off x="5112060" y="2517744"/>
            <a:ext cx="2528004" cy="1620180"/>
          </a:xfrm>
          <a:prstGeom prst="rect">
            <a:avLst/>
          </a:prstGeom>
          <a:noFill/>
          <a:ln>
            <a:solidFill>
              <a:srgbClr val="000000"/>
            </a:solidFill>
          </a:ln>
        </p:spPr>
      </p:pic>
      <p:sp>
        <p:nvSpPr>
          <p:cNvPr id="2" name="Slide Number Placeholder 1">
            <a:extLst>
              <a:ext uri="{FF2B5EF4-FFF2-40B4-BE49-F238E27FC236}">
                <a16:creationId xmlns:a16="http://schemas.microsoft.com/office/drawing/2014/main" id="{E871E5B3-05D2-4EB7-94A7-EE621800B1DE}"/>
              </a:ext>
            </a:extLst>
          </p:cNvPr>
          <p:cNvSpPr>
            <a:spLocks noGrp="1"/>
          </p:cNvSpPr>
          <p:nvPr>
            <p:ph type="sldNum" sz="quarter" idx="16"/>
          </p:nvPr>
        </p:nvSpPr>
        <p:spPr/>
        <p:txBody>
          <a:bodyPr/>
          <a:lstStyle/>
          <a:p>
            <a:fld id="{B18C7F2A-C7B3-D640-BAC8-F0A18513C1A4}" type="slidenum">
              <a:rPr lang="en-GB" smtClean="0"/>
              <a:pPr/>
              <a:t>59</a:t>
            </a:fld>
            <a:endParaRPr lang="en-GB"/>
          </a:p>
        </p:txBody>
      </p:sp>
    </p:spTree>
    <p:extLst>
      <p:ext uri="{BB962C8B-B14F-4D97-AF65-F5344CB8AC3E}">
        <p14:creationId xmlns:p14="http://schemas.microsoft.com/office/powerpoint/2010/main" val="302911100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92C50AB-95C9-44D8-8FAD-42496493B0A6}"/>
              </a:ext>
            </a:extLst>
          </p:cNvPr>
          <p:cNvPicPr>
            <a:picLocks/>
          </p:cNvPicPr>
          <p:nvPr/>
        </p:nvPicPr>
        <p:blipFill>
          <a:blip r:embed="rId3" cstate="email">
            <a:extLst>
              <a:ext uri="{28A0092B-C50C-407E-A947-70E740481C1C}">
                <a14:useLocalDpi xmlns:a14="http://schemas.microsoft.com/office/drawing/2010/main" val="0"/>
              </a:ext>
            </a:extLst>
          </a:blip>
          <a:stretch>
            <a:fillRect/>
          </a:stretch>
        </p:blipFill>
        <p:spPr>
          <a:xfrm>
            <a:off x="273267" y="3172012"/>
            <a:ext cx="3657600" cy="1828800"/>
          </a:xfrm>
          <a:prstGeom prst="rect">
            <a:avLst/>
          </a:prstGeom>
        </p:spPr>
      </p:pic>
      <p:pic>
        <p:nvPicPr>
          <p:cNvPr id="4" name="Picture 3">
            <a:extLst>
              <a:ext uri="{FF2B5EF4-FFF2-40B4-BE49-F238E27FC236}">
                <a16:creationId xmlns:a16="http://schemas.microsoft.com/office/drawing/2014/main" id="{3E74173A-C576-41E6-9E8E-F3BA64FE7256}"/>
              </a:ext>
            </a:extLst>
          </p:cNvPr>
          <p:cNvPicPr>
            <a:picLocks/>
          </p:cNvPicPr>
          <p:nvPr/>
        </p:nvPicPr>
        <p:blipFill>
          <a:blip r:embed="rId4" cstate="email">
            <a:extLst>
              <a:ext uri="{28A0092B-C50C-407E-A947-70E740481C1C}">
                <a14:useLocalDpi xmlns:a14="http://schemas.microsoft.com/office/drawing/2010/main" val="0"/>
              </a:ext>
            </a:extLst>
          </a:blip>
          <a:stretch>
            <a:fillRect/>
          </a:stretch>
        </p:blipFill>
        <p:spPr>
          <a:xfrm>
            <a:off x="273267" y="963091"/>
            <a:ext cx="3657600" cy="1828800"/>
          </a:xfrm>
          <a:prstGeom prst="rect">
            <a:avLst/>
          </a:prstGeom>
        </p:spPr>
      </p:pic>
      <p:sp>
        <p:nvSpPr>
          <p:cNvPr id="17414" name="Title 8"/>
          <p:cNvSpPr>
            <a:spLocks noGrp="1"/>
          </p:cNvSpPr>
          <p:nvPr>
            <p:ph type="title"/>
          </p:nvPr>
        </p:nvSpPr>
        <p:spPr>
          <a:xfrm>
            <a:off x="1050925" y="125771"/>
            <a:ext cx="5943600" cy="457200"/>
          </a:xfrm>
          <a:ln/>
        </p:spPr>
        <p:txBody>
          <a:bodyPr/>
          <a:lstStyle/>
          <a:p>
            <a:r>
              <a:rPr lang="en-US" sz="2800" dirty="0"/>
              <a:t>Activating your card</a:t>
            </a:r>
          </a:p>
        </p:txBody>
      </p:sp>
      <p:sp>
        <p:nvSpPr>
          <p:cNvPr id="17415" name="Slide Number Placeholder 7"/>
          <p:cNvSpPr>
            <a:spLocks noGrp="1"/>
          </p:cNvSpPr>
          <p:nvPr>
            <p:ph type="sldNum" sz="quarter" idx="18"/>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CA3C338-BCB1-904F-8426-3C5BA345C268}" type="slidenum">
              <a:rPr lang="en-GB">
                <a:solidFill>
                  <a:schemeClr val="accent2"/>
                </a:solidFill>
              </a:rPr>
              <a:pPr eaLnBrk="1" hangingPunct="1"/>
              <a:t>6</a:t>
            </a:fld>
            <a:endParaRPr lang="en-GB">
              <a:solidFill>
                <a:schemeClr val="accent2"/>
              </a:solidFill>
            </a:endParaRPr>
          </a:p>
        </p:txBody>
      </p:sp>
      <p:sp>
        <p:nvSpPr>
          <p:cNvPr id="7" name="Rectangle 6">
            <a:extLst>
              <a:ext uri="{FF2B5EF4-FFF2-40B4-BE49-F238E27FC236}">
                <a16:creationId xmlns:a16="http://schemas.microsoft.com/office/drawing/2014/main" id="{9714BF44-C964-412D-AC17-9BC66A8A95A2}"/>
              </a:ext>
            </a:extLst>
          </p:cNvPr>
          <p:cNvSpPr/>
          <p:nvPr/>
        </p:nvSpPr>
        <p:spPr>
          <a:xfrm>
            <a:off x="5354864" y="1320944"/>
            <a:ext cx="3279322" cy="1828801"/>
          </a:xfrm>
          <a:prstGeom prst="rect">
            <a:avLst/>
          </a:prstGeom>
          <a:gradFill flip="none" rotWithShape="1">
            <a:gsLst>
              <a:gs pos="0">
                <a:schemeClr val="accent2">
                  <a:lumMod val="20000"/>
                  <a:lumOff val="80000"/>
                </a:schemeClr>
              </a:gs>
              <a:gs pos="99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600"/>
              </a:spcBef>
            </a:pPr>
            <a:r>
              <a:rPr lang="en-US" sz="1600" dirty="0">
                <a:solidFill>
                  <a:srgbClr val="000000"/>
                </a:solidFill>
              </a:rPr>
              <a:t>Enter your Network Username and Press Next</a:t>
            </a:r>
          </a:p>
          <a:p>
            <a:pPr>
              <a:spcBef>
                <a:spcPts val="600"/>
              </a:spcBef>
            </a:pPr>
            <a:endParaRPr lang="en-US" sz="1600" dirty="0">
              <a:solidFill>
                <a:srgbClr val="000000"/>
              </a:solidFill>
            </a:endParaRPr>
          </a:p>
          <a:p>
            <a:pPr>
              <a:spcBef>
                <a:spcPts val="600"/>
              </a:spcBef>
            </a:pPr>
            <a:endParaRPr lang="en-US" sz="1600" dirty="0">
              <a:solidFill>
                <a:srgbClr val="000000"/>
              </a:solidFill>
            </a:endParaRPr>
          </a:p>
          <a:p>
            <a:pPr>
              <a:spcBef>
                <a:spcPts val="600"/>
              </a:spcBef>
            </a:pPr>
            <a:endParaRPr lang="en-US" sz="1600" dirty="0">
              <a:solidFill>
                <a:srgbClr val="000000"/>
              </a:solidFill>
            </a:endParaRPr>
          </a:p>
          <a:p>
            <a:pPr>
              <a:spcBef>
                <a:spcPts val="600"/>
              </a:spcBef>
            </a:pPr>
            <a:r>
              <a:rPr lang="en-GB" sz="1600" dirty="0">
                <a:solidFill>
                  <a:srgbClr val="000000"/>
                </a:solidFill>
              </a:rPr>
              <a:t>Enter you Network Password</a:t>
            </a:r>
            <a:endParaRPr lang="en-US" sz="1600" dirty="0">
              <a:solidFill>
                <a:srgbClr val="000000"/>
              </a:solidFill>
            </a:endParaRPr>
          </a:p>
          <a:p>
            <a:pPr>
              <a:spcBef>
                <a:spcPts val="600"/>
              </a:spcBef>
            </a:pPr>
            <a:endParaRPr lang="en-GB" sz="1600" b="1" dirty="0">
              <a:solidFill>
                <a:srgbClr val="000000"/>
              </a:solidFill>
            </a:endParaRPr>
          </a:p>
        </p:txBody>
      </p:sp>
      <p:sp>
        <p:nvSpPr>
          <p:cNvPr id="8" name="Round Same Side Corner Rectangle 9">
            <a:extLst>
              <a:ext uri="{FF2B5EF4-FFF2-40B4-BE49-F238E27FC236}">
                <a16:creationId xmlns:a16="http://schemas.microsoft.com/office/drawing/2014/main" id="{7F20DD63-16F8-4079-81F1-21ADD89CF036}"/>
              </a:ext>
            </a:extLst>
          </p:cNvPr>
          <p:cNvSpPr/>
          <p:nvPr/>
        </p:nvSpPr>
        <p:spPr>
          <a:xfrm>
            <a:off x="5332324" y="740238"/>
            <a:ext cx="3354476" cy="474289"/>
          </a:xfrm>
          <a:prstGeom prst="round2SameRect">
            <a:avLst>
              <a:gd name="adj1" fmla="val 38524"/>
              <a:gd name="adj2" fmla="val 0"/>
            </a:avLst>
          </a:prstGeom>
          <a:ln/>
        </p:spPr>
        <p:style>
          <a:lnRef idx="3">
            <a:schemeClr val="lt1"/>
          </a:lnRef>
          <a:fillRef idx="1">
            <a:schemeClr val="accent2"/>
          </a:fillRef>
          <a:effectRef idx="1">
            <a:schemeClr val="accent2"/>
          </a:effectRef>
          <a:fontRef idx="minor">
            <a:schemeClr val="lt1"/>
          </a:fontRef>
        </p:style>
        <p:txBody>
          <a:bodyPr vert="horz" lIns="468000" tIns="0" rIns="0" bIns="72000" rtlCol="0" anchor="ctr"/>
          <a:lstStyle/>
          <a:p>
            <a:r>
              <a:rPr lang="en-US" sz="2400" b="1" dirty="0">
                <a:solidFill>
                  <a:srgbClr val="FFFFFF"/>
                </a:solidFill>
              </a:rPr>
              <a:t>    Step 2</a:t>
            </a:r>
          </a:p>
        </p:txBody>
      </p:sp>
      <p:sp>
        <p:nvSpPr>
          <p:cNvPr id="12" name="Rectangle 11">
            <a:extLst>
              <a:ext uri="{FF2B5EF4-FFF2-40B4-BE49-F238E27FC236}">
                <a16:creationId xmlns:a16="http://schemas.microsoft.com/office/drawing/2014/main" id="{4B1F2CBB-71B7-4F1F-86E3-9EC17E6F2232}"/>
              </a:ext>
            </a:extLst>
          </p:cNvPr>
          <p:cNvSpPr/>
          <p:nvPr/>
        </p:nvSpPr>
        <p:spPr>
          <a:xfrm>
            <a:off x="3449297" y="2088028"/>
            <a:ext cx="525518" cy="252247"/>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 Same Side Corner Rectangle 14">
            <a:extLst>
              <a:ext uri="{FF2B5EF4-FFF2-40B4-BE49-F238E27FC236}">
                <a16:creationId xmlns:a16="http://schemas.microsoft.com/office/drawing/2014/main" id="{06166843-0DE5-4B55-BC31-0E494709B958}"/>
              </a:ext>
            </a:extLst>
          </p:cNvPr>
          <p:cNvSpPr/>
          <p:nvPr/>
        </p:nvSpPr>
        <p:spPr>
          <a:xfrm>
            <a:off x="5301342" y="3256162"/>
            <a:ext cx="3416440" cy="551822"/>
          </a:xfrm>
          <a:prstGeom prst="round2SameRect">
            <a:avLst>
              <a:gd name="adj1" fmla="val 38524"/>
              <a:gd name="adj2" fmla="val 0"/>
            </a:avLst>
          </a:prstGeom>
          <a:ln/>
        </p:spPr>
        <p:style>
          <a:lnRef idx="3">
            <a:schemeClr val="lt1"/>
          </a:lnRef>
          <a:fillRef idx="1">
            <a:schemeClr val="accent2"/>
          </a:fillRef>
          <a:effectRef idx="1">
            <a:schemeClr val="accent2"/>
          </a:effectRef>
          <a:fontRef idx="minor">
            <a:schemeClr val="lt1"/>
          </a:fontRef>
        </p:style>
        <p:txBody>
          <a:bodyPr vert="horz" lIns="468000" tIns="0" rIns="0" bIns="72000" rtlCol="0" anchor="ctr"/>
          <a:lstStyle/>
          <a:p>
            <a:r>
              <a:rPr lang="en-US" sz="2400" b="1" dirty="0">
                <a:solidFill>
                  <a:srgbClr val="FFFFFF"/>
                </a:solidFill>
              </a:rPr>
              <a:t>    Step 3</a:t>
            </a:r>
          </a:p>
        </p:txBody>
      </p:sp>
      <p:sp>
        <p:nvSpPr>
          <p:cNvPr id="17" name="Rectangle 16">
            <a:extLst>
              <a:ext uri="{FF2B5EF4-FFF2-40B4-BE49-F238E27FC236}">
                <a16:creationId xmlns:a16="http://schemas.microsoft.com/office/drawing/2014/main" id="{CC067862-1231-4C81-A6BA-0B557F4EC750}"/>
              </a:ext>
            </a:extLst>
          </p:cNvPr>
          <p:cNvSpPr/>
          <p:nvPr/>
        </p:nvSpPr>
        <p:spPr>
          <a:xfrm>
            <a:off x="5301343" y="3828453"/>
            <a:ext cx="3416439" cy="918341"/>
          </a:xfrm>
          <a:prstGeom prst="rect">
            <a:avLst/>
          </a:prstGeom>
          <a:gradFill flip="none" rotWithShape="1">
            <a:gsLst>
              <a:gs pos="0">
                <a:schemeClr val="accent2">
                  <a:lumMod val="20000"/>
                  <a:lumOff val="80000"/>
                </a:schemeClr>
              </a:gs>
              <a:gs pos="99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600"/>
              </a:spcBef>
            </a:pPr>
            <a:r>
              <a:rPr lang="en-US" sz="2000" dirty="0">
                <a:solidFill>
                  <a:srgbClr val="000000"/>
                </a:solidFill>
              </a:rPr>
              <a:t>Press </a:t>
            </a:r>
            <a:r>
              <a:rPr lang="en-US" sz="2000" b="1" dirty="0">
                <a:solidFill>
                  <a:srgbClr val="000000"/>
                </a:solidFill>
              </a:rPr>
              <a:t>Associate</a:t>
            </a:r>
            <a:r>
              <a:rPr lang="en-US" sz="2000" dirty="0">
                <a:solidFill>
                  <a:srgbClr val="000000"/>
                </a:solidFill>
              </a:rPr>
              <a:t> on the touch screen.</a:t>
            </a:r>
            <a:endParaRPr lang="en-US" sz="2000" b="1" dirty="0">
              <a:solidFill>
                <a:srgbClr val="000000"/>
              </a:solidFill>
            </a:endParaRPr>
          </a:p>
          <a:p>
            <a:pPr>
              <a:spcBef>
                <a:spcPts val="600"/>
              </a:spcBef>
            </a:pPr>
            <a:r>
              <a:rPr lang="en-US" sz="2000" dirty="0">
                <a:solidFill>
                  <a:srgbClr val="000000"/>
                </a:solidFill>
              </a:rPr>
              <a:t>.</a:t>
            </a:r>
            <a:endParaRPr lang="en-US" sz="2000" b="1" dirty="0">
              <a:solidFill>
                <a:srgbClr val="000000"/>
              </a:solidFill>
            </a:endParaRPr>
          </a:p>
          <a:p>
            <a:pPr>
              <a:spcBef>
                <a:spcPts val="600"/>
              </a:spcBef>
            </a:pPr>
            <a:endParaRPr lang="en-GB" sz="2000" b="1" dirty="0">
              <a:solidFill>
                <a:srgbClr val="000000"/>
              </a:solidFill>
            </a:endParaRPr>
          </a:p>
        </p:txBody>
      </p:sp>
      <p:sp>
        <p:nvSpPr>
          <p:cNvPr id="18" name="Rectangle 17">
            <a:extLst>
              <a:ext uri="{FF2B5EF4-FFF2-40B4-BE49-F238E27FC236}">
                <a16:creationId xmlns:a16="http://schemas.microsoft.com/office/drawing/2014/main" id="{DCDFDFC8-D02D-4E30-952B-489F632F1C46}"/>
              </a:ext>
            </a:extLst>
          </p:cNvPr>
          <p:cNvSpPr/>
          <p:nvPr/>
        </p:nvSpPr>
        <p:spPr>
          <a:xfrm>
            <a:off x="3438946" y="4322241"/>
            <a:ext cx="525518" cy="252247"/>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 name="Straight Arrow Connector 2">
            <a:extLst>
              <a:ext uri="{FF2B5EF4-FFF2-40B4-BE49-F238E27FC236}">
                <a16:creationId xmlns:a16="http://schemas.microsoft.com/office/drawing/2014/main" id="{84E7D3DB-43F6-4809-8D51-432239A946F0}"/>
              </a:ext>
            </a:extLst>
          </p:cNvPr>
          <p:cNvCxnSpPr/>
          <p:nvPr/>
        </p:nvCxnSpPr>
        <p:spPr>
          <a:xfrm flipH="1">
            <a:off x="2659117" y="1540845"/>
            <a:ext cx="2642225" cy="1828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B5EB6571-1753-4E98-B8EB-225A92733301}"/>
              </a:ext>
            </a:extLst>
          </p:cNvPr>
          <p:cNvCxnSpPr>
            <a:cxnSpLocks/>
          </p:cNvCxnSpPr>
          <p:nvPr/>
        </p:nvCxnSpPr>
        <p:spPr>
          <a:xfrm flipH="1">
            <a:off x="2151429" y="2977950"/>
            <a:ext cx="3176675" cy="100504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E21A0C93-A455-4B1C-B155-B104CAD2AD73}"/>
              </a:ext>
            </a:extLst>
          </p:cNvPr>
          <p:cNvSpPr/>
          <p:nvPr/>
        </p:nvSpPr>
        <p:spPr>
          <a:xfrm>
            <a:off x="273387" y="1090670"/>
            <a:ext cx="3657480" cy="182852"/>
          </a:xfrm>
          <a:prstGeom prst="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52183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ext Box 5"/>
          <p:cNvSpPr txBox="1">
            <a:spLocks noChangeArrowheads="1"/>
          </p:cNvSpPr>
          <p:nvPr/>
        </p:nvSpPr>
        <p:spPr bwMode="auto">
          <a:xfrm>
            <a:off x="5219700" y="735808"/>
            <a:ext cx="2781300" cy="276999"/>
          </a:xfrm>
          <a:prstGeom prst="rect">
            <a:avLst/>
          </a:prstGeom>
          <a:noFill/>
          <a:ln w="9525">
            <a:noFill/>
            <a:miter lim="800000"/>
            <a:headEnd/>
            <a:tailEnd/>
          </a:ln>
        </p:spPr>
        <p:txBody>
          <a:bodyPr>
            <a:spAutoFit/>
          </a:bodyPr>
          <a:lstStyle/>
          <a:p>
            <a:pPr>
              <a:spcBef>
                <a:spcPct val="50000"/>
              </a:spcBef>
            </a:pPr>
            <a:endParaRPr lang="fr-FR" sz="1200">
              <a:solidFill>
                <a:srgbClr val="CC3300"/>
              </a:solidFill>
            </a:endParaRPr>
          </a:p>
        </p:txBody>
      </p:sp>
      <p:pic>
        <p:nvPicPr>
          <p:cNvPr id="133123" name="Picture 4" descr="E:\Série 03\C3003 pics\Staple Cartridge.jpg"/>
          <p:cNvPicPr>
            <a:picLocks noChangeAspect="1" noChangeArrowheads="1"/>
          </p:cNvPicPr>
          <p:nvPr/>
        </p:nvPicPr>
        <p:blipFill>
          <a:blip r:embed="rId2" cstate="print"/>
          <a:srcRect/>
          <a:stretch>
            <a:fillRect/>
          </a:stretch>
        </p:blipFill>
        <p:spPr bwMode="auto">
          <a:xfrm>
            <a:off x="3585938" y="3399180"/>
            <a:ext cx="1602820" cy="1202383"/>
          </a:xfrm>
          <a:prstGeom prst="rect">
            <a:avLst/>
          </a:prstGeom>
          <a:noFill/>
          <a:ln w="9525">
            <a:solidFill>
              <a:srgbClr val="000000"/>
            </a:solidFill>
            <a:miter lim="800000"/>
            <a:headEnd/>
            <a:tailEnd/>
          </a:ln>
        </p:spPr>
      </p:pic>
      <p:pic>
        <p:nvPicPr>
          <p:cNvPr id="133125" name="Picture 10" descr="E:\Série 03\Série 03 - Pics\SR3130\Stapler unit open.jpg"/>
          <p:cNvPicPr>
            <a:picLocks noChangeAspect="1" noChangeArrowheads="1"/>
          </p:cNvPicPr>
          <p:nvPr/>
        </p:nvPicPr>
        <p:blipFill>
          <a:blip r:embed="rId3" cstate="print"/>
          <a:srcRect/>
          <a:stretch>
            <a:fillRect/>
          </a:stretch>
        </p:blipFill>
        <p:spPr bwMode="auto">
          <a:xfrm>
            <a:off x="236484" y="904265"/>
            <a:ext cx="3544784" cy="1843088"/>
          </a:xfrm>
          <a:prstGeom prst="rect">
            <a:avLst/>
          </a:prstGeom>
          <a:noFill/>
          <a:ln w="9525">
            <a:solidFill>
              <a:srgbClr val="000000"/>
            </a:solidFill>
            <a:miter lim="800000"/>
            <a:headEnd/>
            <a:tailEnd/>
          </a:ln>
        </p:spPr>
      </p:pic>
      <p:pic>
        <p:nvPicPr>
          <p:cNvPr id="133126" name="Picture 11" descr="E:\Série 03\Série 03 - Pics\SR3130\Removing ctg T.jpg"/>
          <p:cNvPicPr preferRelativeResize="0">
            <a:picLocks noChangeArrowheads="1"/>
          </p:cNvPicPr>
          <p:nvPr/>
        </p:nvPicPr>
        <p:blipFill>
          <a:blip r:embed="rId4" cstate="print"/>
          <a:srcRect/>
          <a:stretch>
            <a:fillRect/>
          </a:stretch>
        </p:blipFill>
        <p:spPr bwMode="auto">
          <a:xfrm>
            <a:off x="5354657" y="2427720"/>
            <a:ext cx="3238500" cy="2173843"/>
          </a:xfrm>
          <a:prstGeom prst="rect">
            <a:avLst/>
          </a:prstGeom>
          <a:noFill/>
          <a:ln w="9525">
            <a:solidFill>
              <a:srgbClr val="000000"/>
            </a:solidFill>
            <a:miter lim="800000"/>
            <a:headEnd/>
            <a:tailEnd/>
          </a:ln>
        </p:spPr>
      </p:pic>
      <p:sp>
        <p:nvSpPr>
          <p:cNvPr id="10" name="Rectangle 9"/>
          <p:cNvSpPr/>
          <p:nvPr/>
        </p:nvSpPr>
        <p:spPr>
          <a:xfrm>
            <a:off x="4334591" y="834364"/>
            <a:ext cx="4258566" cy="1477328"/>
          </a:xfrm>
          <a:prstGeom prst="rect">
            <a:avLst/>
          </a:pr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6200000" scaled="1"/>
            <a:tileRect/>
          </a:gradFill>
        </p:spPr>
        <p:txBody>
          <a:bodyPr wrap="square" anchor="t" anchorCtr="0">
            <a:spAutoFit/>
          </a:bodyPr>
          <a:lstStyle/>
          <a:p>
            <a:pPr>
              <a:spcBef>
                <a:spcPct val="50000"/>
              </a:spcBef>
            </a:pPr>
            <a:r>
              <a:rPr lang="fr-CA" dirty="0">
                <a:solidFill>
                  <a:srgbClr val="C00000"/>
                </a:solidFill>
              </a:rPr>
              <a:t>Following the instructions on the display or box of staples, push the stapling unit to the left, pull out the casing, remove the empty cartridge, and insert a new one.</a:t>
            </a:r>
            <a:endParaRPr lang="en-US" dirty="0">
              <a:solidFill>
                <a:srgbClr val="C00000"/>
              </a:solidFill>
            </a:endParaRPr>
          </a:p>
        </p:txBody>
      </p:sp>
      <p:sp>
        <p:nvSpPr>
          <p:cNvPr id="11" name="Rectangle 10"/>
          <p:cNvSpPr/>
          <p:nvPr/>
        </p:nvSpPr>
        <p:spPr>
          <a:xfrm>
            <a:off x="181539" y="3124235"/>
            <a:ext cx="3238501" cy="1477328"/>
          </a:xfrm>
          <a:prstGeom prst="rect">
            <a:avLst/>
          </a:pr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6200000" scaled="1"/>
            <a:tileRect/>
          </a:gradFill>
        </p:spPr>
        <p:txBody>
          <a:bodyPr wrap="square" anchor="t" anchorCtr="0">
            <a:spAutoFit/>
          </a:bodyPr>
          <a:lstStyle/>
          <a:p>
            <a:pPr marL="257168" indent="-257168" algn="ctr" defTabSz="342892" eaLnBrk="0" hangingPunct="0">
              <a:spcBef>
                <a:spcPct val="20000"/>
              </a:spcBef>
            </a:pPr>
            <a:r>
              <a:rPr kumimoji="1" lang="fr-CA" b="1" dirty="0">
                <a:solidFill>
                  <a:srgbClr val="C00000"/>
                </a:solidFill>
                <a:ea typeface="ＭＳ Ｐゴシック" pitchFamily="34" charset="-128"/>
              </a:rPr>
              <a:t>500-</a:t>
            </a:r>
            <a:r>
              <a:rPr kumimoji="1" lang="fr-CA" b="1" dirty="0" err="1">
                <a:solidFill>
                  <a:srgbClr val="C00000"/>
                </a:solidFill>
                <a:ea typeface="ＭＳ Ｐゴシック" pitchFamily="34" charset="-128"/>
              </a:rPr>
              <a:t>sheet</a:t>
            </a:r>
            <a:r>
              <a:rPr kumimoji="1" lang="fr-CA" b="1" dirty="0">
                <a:solidFill>
                  <a:srgbClr val="C00000"/>
                </a:solidFill>
                <a:ea typeface="ＭＳ Ｐゴシック" pitchFamily="34" charset="-128"/>
              </a:rPr>
              <a:t> Finisher </a:t>
            </a:r>
            <a:r>
              <a:rPr kumimoji="1" lang="fr-CA" dirty="0">
                <a:solidFill>
                  <a:srgbClr val="C00000"/>
                </a:solidFill>
                <a:ea typeface="ＭＳ Ｐゴシック" pitchFamily="34" charset="-128"/>
              </a:rPr>
              <a:t>(</a:t>
            </a:r>
            <a:r>
              <a:rPr kumimoji="1" lang="fr-CA" b="1" dirty="0">
                <a:solidFill>
                  <a:srgbClr val="C00000"/>
                </a:solidFill>
                <a:ea typeface="ＭＳ Ｐゴシック" pitchFamily="34" charset="-128"/>
              </a:rPr>
              <a:t>SR3130</a:t>
            </a:r>
            <a:r>
              <a:rPr kumimoji="1" lang="fr-CA" dirty="0">
                <a:solidFill>
                  <a:srgbClr val="C00000"/>
                </a:solidFill>
                <a:ea typeface="ＭＳ Ｐゴシック" pitchFamily="34" charset="-128"/>
              </a:rPr>
              <a:t>): when the </a:t>
            </a:r>
            <a:r>
              <a:rPr kumimoji="1" lang="fr-CA" b="1" dirty="0">
                <a:solidFill>
                  <a:srgbClr val="C00000"/>
                </a:solidFill>
                <a:ea typeface="ＭＳ Ｐゴシック" pitchFamily="34" charset="-128"/>
              </a:rPr>
              <a:t>Staple icon </a:t>
            </a:r>
            <a:r>
              <a:rPr kumimoji="1" lang="fr-CA" dirty="0">
                <a:solidFill>
                  <a:srgbClr val="C00000"/>
                </a:solidFill>
                <a:ea typeface="ＭＳ Ｐゴシック" pitchFamily="34" charset="-128"/>
              </a:rPr>
              <a:t>(bottom left of screen) flashes, it is time to change the staple cartridge.</a:t>
            </a:r>
            <a:endParaRPr kumimoji="1" lang="en-US" dirty="0">
              <a:solidFill>
                <a:srgbClr val="C00000"/>
              </a:solidFill>
              <a:ea typeface="ＭＳ Ｐゴシック" pitchFamily="34" charset="-128"/>
            </a:endParaRPr>
          </a:p>
        </p:txBody>
      </p:sp>
      <p:sp>
        <p:nvSpPr>
          <p:cNvPr id="12" name="TextBox 11"/>
          <p:cNvSpPr txBox="1"/>
          <p:nvPr/>
        </p:nvSpPr>
        <p:spPr bwMode="auto">
          <a:xfrm rot="20921382">
            <a:off x="3945370" y="2900536"/>
            <a:ext cx="778442" cy="317495"/>
          </a:xfrm>
          <a:prstGeom prst="roundRect">
            <a:avLst>
              <a:gd name="adj" fmla="val 10399"/>
            </a:avLst>
          </a:prstGeom>
          <a:solidFill>
            <a:schemeClr val="bg2"/>
          </a:solidFill>
          <a:ln w="60325" cmpd="dbl">
            <a:solidFill>
              <a:schemeClr val="accent5">
                <a:lumMod val="75000"/>
              </a:schemeClr>
            </a:solidFill>
            <a:miter lim="800000"/>
            <a:headEnd/>
            <a:tailEnd/>
          </a:ln>
        </p:spPr>
        <p:txBody>
          <a:bodyPr vert="horz" wrap="none" lIns="68580" tIns="34290" rIns="68580" bIns="34290" numCol="1" rtlCol="0" anchorCtr="0" compatLnSpc="1">
            <a:prstTxWarp prst="textNoShape">
              <a:avLst/>
            </a:prstTxWarp>
            <a:spAutoFit/>
          </a:bodyPr>
          <a:lstStyle/>
          <a:p>
            <a:pPr algn="ctr" defTabSz="342892"/>
            <a:r>
              <a:rPr kumimoji="1" lang="en-GB" sz="1500" dirty="0">
                <a:gradFill flip="none" rotWithShape="1">
                  <a:gsLst>
                    <a:gs pos="0">
                      <a:schemeClr val="accent1"/>
                    </a:gs>
                    <a:gs pos="100000">
                      <a:schemeClr val="accent1">
                        <a:alpha val="58000"/>
                      </a:schemeClr>
                    </a:gs>
                  </a:gsLst>
                  <a:lin ang="13500000" scaled="1"/>
                  <a:tileRect/>
                </a:gradFill>
                <a:latin typeface="Stencil" pitchFamily="82" charset="0"/>
                <a:ea typeface="Sketchy" pitchFamily="2" charset="0"/>
                <a:cs typeface="ＭＳ Ｐゴシック" charset="0"/>
              </a:rPr>
              <a:t>Type T</a:t>
            </a:r>
          </a:p>
        </p:txBody>
      </p:sp>
      <p:sp>
        <p:nvSpPr>
          <p:cNvPr id="14" name="Titre 3"/>
          <p:cNvSpPr txBox="1">
            <a:spLocks/>
          </p:cNvSpPr>
          <p:nvPr/>
        </p:nvSpPr>
        <p:spPr>
          <a:xfrm>
            <a:off x="811924" y="71718"/>
            <a:ext cx="4644516" cy="622102"/>
          </a:xfrm>
          <a:prstGeom prst="rect">
            <a:avLst/>
          </a:prstGeom>
        </p:spPr>
        <p:txBody>
          <a:bodyPr/>
          <a:lstStyle/>
          <a:p>
            <a:pPr defTabSz="342892" eaLnBrk="0" hangingPunct="0">
              <a:defRPr/>
            </a:pPr>
            <a:r>
              <a:rPr kumimoji="1" lang="fr-CA" sz="3000" b="1" dirty="0" err="1">
                <a:solidFill>
                  <a:srgbClr val="000000"/>
                </a:solidFill>
                <a:latin typeface="+mj-lt"/>
                <a:ea typeface="+mj-ea"/>
                <a:cs typeface="ＭＳ Ｐゴシック" charset="0"/>
              </a:rPr>
              <a:t>Replacing</a:t>
            </a:r>
            <a:r>
              <a:rPr kumimoji="1" lang="fr-CA" sz="3000" b="1" dirty="0">
                <a:solidFill>
                  <a:srgbClr val="000000"/>
                </a:solidFill>
                <a:latin typeface="+mj-lt"/>
                <a:ea typeface="+mj-ea"/>
                <a:cs typeface="ＭＳ Ｐゴシック" charset="0"/>
              </a:rPr>
              <a:t> </a:t>
            </a:r>
            <a:r>
              <a:rPr kumimoji="1" lang="fr-CA" sz="3000" b="1" dirty="0" err="1">
                <a:solidFill>
                  <a:srgbClr val="000000"/>
                </a:solidFill>
                <a:latin typeface="+mj-lt"/>
                <a:ea typeface="+mj-ea"/>
                <a:cs typeface="ＭＳ Ｐゴシック" charset="0"/>
              </a:rPr>
              <a:t>Staples</a:t>
            </a:r>
            <a:endParaRPr kumimoji="1" lang="fr-CA" sz="3000" b="1" dirty="0">
              <a:solidFill>
                <a:srgbClr val="000000"/>
              </a:solidFill>
              <a:latin typeface="+mj-lt"/>
              <a:ea typeface="+mj-ea"/>
              <a:cs typeface="ＭＳ Ｐゴシック" charset="0"/>
            </a:endParaRPr>
          </a:p>
        </p:txBody>
      </p:sp>
      <p:sp>
        <p:nvSpPr>
          <p:cNvPr id="2" name="Slide Number Placeholder 1">
            <a:extLst>
              <a:ext uri="{FF2B5EF4-FFF2-40B4-BE49-F238E27FC236}">
                <a16:creationId xmlns:a16="http://schemas.microsoft.com/office/drawing/2014/main" id="{C034B48C-2738-47DB-95A9-2B0769F1E651}"/>
              </a:ext>
            </a:extLst>
          </p:cNvPr>
          <p:cNvSpPr>
            <a:spLocks noGrp="1"/>
          </p:cNvSpPr>
          <p:nvPr>
            <p:ph type="sldNum" sz="quarter" idx="12"/>
          </p:nvPr>
        </p:nvSpPr>
        <p:spPr/>
        <p:txBody>
          <a:bodyPr/>
          <a:lstStyle/>
          <a:p>
            <a:pPr>
              <a:defRPr/>
            </a:pPr>
            <a:fld id="{D9473D70-D65D-4B22-8EB6-2B57C36F98AC}" type="slidenum">
              <a:rPr lang="en-US" smtClean="0"/>
              <a:pPr>
                <a:defRPr/>
              </a:pPr>
              <a:t>60</a:t>
            </a:fld>
            <a:endParaRPr lang="en-US" dirty="0"/>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0" name="Text Box 5"/>
          <p:cNvSpPr txBox="1">
            <a:spLocks noChangeArrowheads="1"/>
          </p:cNvSpPr>
          <p:nvPr/>
        </p:nvSpPr>
        <p:spPr bwMode="auto">
          <a:xfrm>
            <a:off x="5219700" y="735808"/>
            <a:ext cx="2781300" cy="276999"/>
          </a:xfrm>
          <a:prstGeom prst="rect">
            <a:avLst/>
          </a:prstGeom>
          <a:noFill/>
          <a:ln w="9525">
            <a:noFill/>
            <a:miter lim="800000"/>
            <a:headEnd/>
            <a:tailEnd/>
          </a:ln>
        </p:spPr>
        <p:txBody>
          <a:bodyPr>
            <a:spAutoFit/>
          </a:bodyPr>
          <a:lstStyle/>
          <a:p>
            <a:pPr>
              <a:spcBef>
                <a:spcPct val="50000"/>
              </a:spcBef>
            </a:pPr>
            <a:endParaRPr lang="fr-FR" sz="1200">
              <a:solidFill>
                <a:srgbClr val="CC3300"/>
              </a:solidFill>
            </a:endParaRPr>
          </a:p>
        </p:txBody>
      </p:sp>
      <p:pic>
        <p:nvPicPr>
          <p:cNvPr id="137221" name="Picture 11" descr="E:\Série 03\Série 03 - Pics\SR3170\Inside view.jpg"/>
          <p:cNvPicPr>
            <a:picLocks noChangeAspect="1" noChangeArrowheads="1"/>
          </p:cNvPicPr>
          <p:nvPr/>
        </p:nvPicPr>
        <p:blipFill>
          <a:blip r:embed="rId2" cstate="print"/>
          <a:srcRect/>
          <a:stretch>
            <a:fillRect/>
          </a:stretch>
        </p:blipFill>
        <p:spPr bwMode="auto">
          <a:xfrm>
            <a:off x="1415180" y="735808"/>
            <a:ext cx="1878806" cy="2715815"/>
          </a:xfrm>
          <a:prstGeom prst="rect">
            <a:avLst/>
          </a:prstGeom>
          <a:solidFill>
            <a:srgbClr val="C00000"/>
          </a:solidFill>
          <a:ln w="9525">
            <a:solidFill>
              <a:srgbClr val="CF142B"/>
            </a:solidFill>
            <a:miter lim="800000"/>
            <a:headEnd/>
            <a:tailEnd/>
          </a:ln>
        </p:spPr>
      </p:pic>
      <p:pic>
        <p:nvPicPr>
          <p:cNvPr id="137222" name="Picture 12" descr="E:\Série 03\Série 03 - Pics\SR3170\Staple cartridge 1.jpg"/>
          <p:cNvPicPr preferRelativeResize="0">
            <a:picLocks noChangeArrowheads="1"/>
          </p:cNvPicPr>
          <p:nvPr/>
        </p:nvPicPr>
        <p:blipFill>
          <a:blip r:embed="rId3" cstate="print"/>
          <a:srcRect/>
          <a:stretch>
            <a:fillRect/>
          </a:stretch>
        </p:blipFill>
        <p:spPr bwMode="auto">
          <a:xfrm>
            <a:off x="3442100" y="750393"/>
            <a:ext cx="2055495" cy="1828324"/>
          </a:xfrm>
          <a:prstGeom prst="rect">
            <a:avLst/>
          </a:prstGeom>
          <a:noFill/>
          <a:ln w="9525">
            <a:solidFill>
              <a:schemeClr val="accent1"/>
            </a:solidFill>
            <a:miter lim="800000"/>
            <a:headEnd/>
            <a:tailEnd/>
          </a:ln>
        </p:spPr>
      </p:pic>
      <p:pic>
        <p:nvPicPr>
          <p:cNvPr id="137224" name="Picture 4" descr="E:\Série 03\C3003 pics\Staple Cartridge.jpg"/>
          <p:cNvPicPr>
            <a:picLocks noChangeAspect="1" noChangeArrowheads="1"/>
          </p:cNvPicPr>
          <p:nvPr/>
        </p:nvPicPr>
        <p:blipFill>
          <a:blip r:embed="rId4" cstate="print"/>
          <a:srcRect/>
          <a:stretch>
            <a:fillRect/>
          </a:stretch>
        </p:blipFill>
        <p:spPr bwMode="auto">
          <a:xfrm>
            <a:off x="3632242" y="2730722"/>
            <a:ext cx="1675210" cy="1256109"/>
          </a:xfrm>
          <a:prstGeom prst="rect">
            <a:avLst/>
          </a:prstGeom>
          <a:noFill/>
          <a:ln w="9525">
            <a:solidFill>
              <a:schemeClr val="accent1"/>
            </a:solidFill>
            <a:miter lim="800000"/>
            <a:headEnd/>
            <a:tailEnd/>
          </a:ln>
        </p:spPr>
      </p:pic>
      <p:sp>
        <p:nvSpPr>
          <p:cNvPr id="137227" name="Line 9"/>
          <p:cNvSpPr>
            <a:spLocks noChangeShapeType="1"/>
          </p:cNvSpPr>
          <p:nvPr/>
        </p:nvSpPr>
        <p:spPr bwMode="auto">
          <a:xfrm>
            <a:off x="2616935" y="3245216"/>
            <a:ext cx="1062990" cy="3334"/>
          </a:xfrm>
          <a:prstGeom prst="line">
            <a:avLst/>
          </a:prstGeom>
          <a:noFill/>
          <a:ln w="28575">
            <a:solidFill>
              <a:schemeClr val="accent1"/>
            </a:solidFill>
            <a:round/>
            <a:headEnd/>
            <a:tailEnd type="triangle" w="med" len="med"/>
          </a:ln>
        </p:spPr>
        <p:txBody>
          <a:bodyPr/>
          <a:lstStyle/>
          <a:p>
            <a:endParaRPr lang="en-US"/>
          </a:p>
        </p:txBody>
      </p:sp>
      <p:pic>
        <p:nvPicPr>
          <p:cNvPr id="137219" name="Picture 13" descr="E:\Série 03\Série 03 - Pics\SR3170\Staple cartridge 2.jpg"/>
          <p:cNvPicPr>
            <a:picLocks noChangeAspect="1" noChangeArrowheads="1"/>
          </p:cNvPicPr>
          <p:nvPr/>
        </p:nvPicPr>
        <p:blipFill>
          <a:blip r:embed="rId5" cstate="print"/>
          <a:srcRect/>
          <a:stretch>
            <a:fillRect/>
          </a:stretch>
        </p:blipFill>
        <p:spPr bwMode="auto">
          <a:xfrm>
            <a:off x="5719762" y="750393"/>
            <a:ext cx="2281238" cy="2255520"/>
          </a:xfrm>
          <a:prstGeom prst="rect">
            <a:avLst/>
          </a:prstGeom>
          <a:noFill/>
          <a:ln w="9525">
            <a:solidFill>
              <a:schemeClr val="accent1"/>
            </a:solidFill>
            <a:miter lim="800000"/>
            <a:headEnd/>
            <a:tailEnd/>
          </a:ln>
        </p:spPr>
      </p:pic>
      <p:sp>
        <p:nvSpPr>
          <p:cNvPr id="12" name="Rectangle 11"/>
          <p:cNvSpPr/>
          <p:nvPr/>
        </p:nvSpPr>
        <p:spPr>
          <a:xfrm>
            <a:off x="88181" y="735808"/>
            <a:ext cx="1213170" cy="4356495"/>
          </a:xfrm>
          <a:prstGeom prst="rect">
            <a:avLst/>
          </a:pr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6200000" scaled="1"/>
            <a:tileRect/>
          </a:gradFill>
        </p:spPr>
        <p:txBody>
          <a:bodyPr wrap="square" anchor="t" anchorCtr="0">
            <a:spAutoFit/>
          </a:bodyPr>
          <a:lstStyle/>
          <a:p>
            <a:pPr algn="ctr">
              <a:spcBef>
                <a:spcPct val="50000"/>
              </a:spcBef>
            </a:pPr>
            <a:r>
              <a:rPr lang="fr-CA" dirty="0">
                <a:solidFill>
                  <a:srgbClr val="C00000"/>
                </a:solidFill>
              </a:rPr>
              <a:t>Following the instructions on the display or the box of staples, remove the cartridge from the casing and insert a new one</a:t>
            </a:r>
            <a:endParaRPr lang="en-US" dirty="0">
              <a:solidFill>
                <a:srgbClr val="C00000"/>
              </a:solidFill>
            </a:endParaRPr>
          </a:p>
        </p:txBody>
      </p:sp>
      <p:sp>
        <p:nvSpPr>
          <p:cNvPr id="13" name="Rectangle 12"/>
          <p:cNvSpPr/>
          <p:nvPr/>
        </p:nvSpPr>
        <p:spPr>
          <a:xfrm>
            <a:off x="1766455" y="4118122"/>
            <a:ext cx="6234545" cy="923330"/>
          </a:xfrm>
          <a:prstGeom prst="rect">
            <a:avLst/>
          </a:pr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6200000" scaled="1"/>
            <a:tileRect/>
          </a:gradFill>
        </p:spPr>
        <p:txBody>
          <a:bodyPr wrap="square" anchor="t" anchorCtr="0">
            <a:spAutoFit/>
          </a:bodyPr>
          <a:lstStyle/>
          <a:p>
            <a:pPr marL="257168" indent="-257168" defTabSz="342892" eaLnBrk="0" hangingPunct="0">
              <a:spcBef>
                <a:spcPct val="20000"/>
              </a:spcBef>
            </a:pPr>
            <a:r>
              <a:rPr kumimoji="1" lang="fr-CA" dirty="0">
                <a:solidFill>
                  <a:srgbClr val="C00000"/>
                </a:solidFill>
                <a:ea typeface="ＭＳ Ｐゴシック" pitchFamily="34" charset="-128"/>
              </a:rPr>
              <a:t>2000-</a:t>
            </a:r>
            <a:r>
              <a:rPr kumimoji="1" lang="fr-CA" dirty="0" err="1">
                <a:solidFill>
                  <a:srgbClr val="C00000"/>
                </a:solidFill>
                <a:ea typeface="ＭＳ Ｐゴシック" pitchFamily="34" charset="-128"/>
              </a:rPr>
              <a:t>sheet</a:t>
            </a:r>
            <a:r>
              <a:rPr kumimoji="1" lang="fr-CA" dirty="0">
                <a:solidFill>
                  <a:srgbClr val="C00000"/>
                </a:solidFill>
                <a:ea typeface="ＭＳ Ｐゴシック" pitchFamily="34" charset="-128"/>
              </a:rPr>
              <a:t> Booklet Finisher (</a:t>
            </a:r>
            <a:r>
              <a:rPr kumimoji="1" lang="fr-CA" b="1" dirty="0">
                <a:solidFill>
                  <a:srgbClr val="C00000"/>
                </a:solidFill>
                <a:ea typeface="ＭＳ Ｐゴシック" pitchFamily="34" charset="-128"/>
              </a:rPr>
              <a:t>SR3160-70</a:t>
            </a:r>
            <a:r>
              <a:rPr kumimoji="1" lang="fr-CA" dirty="0">
                <a:solidFill>
                  <a:srgbClr val="C00000"/>
                </a:solidFill>
                <a:ea typeface="ＭＳ Ｐゴシック" pitchFamily="34" charset="-128"/>
              </a:rPr>
              <a:t>): when the Staple icon (bottom left of the screen) flashes, it is time to change the </a:t>
            </a:r>
            <a:r>
              <a:rPr kumimoji="1" lang="fr-CA" dirty="0" err="1">
                <a:solidFill>
                  <a:srgbClr val="C00000"/>
                </a:solidFill>
                <a:ea typeface="ＭＳ Ｐゴシック" pitchFamily="34" charset="-128"/>
              </a:rPr>
              <a:t>staple</a:t>
            </a:r>
            <a:r>
              <a:rPr kumimoji="1" lang="fr-CA" dirty="0">
                <a:solidFill>
                  <a:srgbClr val="C00000"/>
                </a:solidFill>
                <a:ea typeface="ＭＳ Ｐゴシック" pitchFamily="34" charset="-128"/>
              </a:rPr>
              <a:t> </a:t>
            </a:r>
            <a:r>
              <a:rPr kumimoji="1" lang="fr-CA" dirty="0" err="1">
                <a:solidFill>
                  <a:srgbClr val="C00000"/>
                </a:solidFill>
                <a:ea typeface="ＭＳ Ｐゴシック" pitchFamily="34" charset="-128"/>
              </a:rPr>
              <a:t>cartridge</a:t>
            </a:r>
            <a:r>
              <a:rPr kumimoji="1" lang="fr-CA" dirty="0">
                <a:solidFill>
                  <a:srgbClr val="C00000"/>
                </a:solidFill>
                <a:ea typeface="ＭＳ Ｐゴシック" pitchFamily="34" charset="-128"/>
              </a:rPr>
              <a:t> </a:t>
            </a:r>
            <a:r>
              <a:rPr kumimoji="1" lang="fr-CA" dirty="0" err="1">
                <a:solidFill>
                  <a:srgbClr val="C00000"/>
                </a:solidFill>
                <a:ea typeface="ＭＳ Ｐゴシック" pitchFamily="34" charset="-128"/>
              </a:rPr>
              <a:t>with</a:t>
            </a:r>
            <a:r>
              <a:rPr kumimoji="1" lang="fr-CA" dirty="0">
                <a:solidFill>
                  <a:srgbClr val="C00000"/>
                </a:solidFill>
                <a:ea typeface="ＭＳ Ｐゴシック" pitchFamily="34" charset="-128"/>
              </a:rPr>
              <a:t> a </a:t>
            </a:r>
            <a:r>
              <a:rPr kumimoji="1" lang="fr-CA" dirty="0" err="1">
                <a:solidFill>
                  <a:srgbClr val="C00000"/>
                </a:solidFill>
                <a:ea typeface="ＭＳ Ｐゴシック" pitchFamily="34" charset="-128"/>
              </a:rPr>
              <a:t>refill</a:t>
            </a:r>
            <a:r>
              <a:rPr kumimoji="1" lang="fr-CA" dirty="0">
                <a:solidFill>
                  <a:srgbClr val="C00000"/>
                </a:solidFill>
                <a:ea typeface="ＭＳ Ｐゴシック" pitchFamily="34" charset="-128"/>
              </a:rPr>
              <a:t>.</a:t>
            </a:r>
            <a:endParaRPr kumimoji="1" lang="en-US" dirty="0">
              <a:solidFill>
                <a:srgbClr val="C00000"/>
              </a:solidFill>
              <a:ea typeface="ＭＳ Ｐゴシック" pitchFamily="34" charset="-128"/>
            </a:endParaRPr>
          </a:p>
        </p:txBody>
      </p:sp>
      <p:sp>
        <p:nvSpPr>
          <p:cNvPr id="14" name="TextBox 13"/>
          <p:cNvSpPr txBox="1"/>
          <p:nvPr/>
        </p:nvSpPr>
        <p:spPr bwMode="auto">
          <a:xfrm rot="20921382">
            <a:off x="2077575" y="3590521"/>
            <a:ext cx="778442" cy="317495"/>
          </a:xfrm>
          <a:prstGeom prst="roundRect">
            <a:avLst>
              <a:gd name="adj" fmla="val 10399"/>
            </a:avLst>
          </a:prstGeom>
          <a:solidFill>
            <a:schemeClr val="bg2"/>
          </a:solidFill>
          <a:ln w="60325" cmpd="dbl">
            <a:solidFill>
              <a:schemeClr val="accent5">
                <a:lumMod val="75000"/>
              </a:schemeClr>
            </a:solidFill>
            <a:miter lim="800000"/>
            <a:headEnd/>
            <a:tailEnd/>
          </a:ln>
        </p:spPr>
        <p:txBody>
          <a:bodyPr vert="horz" wrap="none" lIns="68580" tIns="34290" rIns="68580" bIns="34290" numCol="1" rtlCol="0" anchorCtr="0" compatLnSpc="1">
            <a:prstTxWarp prst="textNoShape">
              <a:avLst/>
            </a:prstTxWarp>
            <a:spAutoFit/>
          </a:bodyPr>
          <a:lstStyle/>
          <a:p>
            <a:pPr algn="ctr" defTabSz="342892"/>
            <a:r>
              <a:rPr kumimoji="1" lang="en-GB" sz="1500" dirty="0">
                <a:gradFill flip="none" rotWithShape="1">
                  <a:gsLst>
                    <a:gs pos="0">
                      <a:schemeClr val="accent1"/>
                    </a:gs>
                    <a:gs pos="100000">
                      <a:schemeClr val="accent1">
                        <a:alpha val="58000"/>
                      </a:schemeClr>
                    </a:gs>
                  </a:gsLst>
                  <a:lin ang="13500000" scaled="1"/>
                  <a:tileRect/>
                </a:gradFill>
                <a:latin typeface="Stencil" pitchFamily="82" charset="0"/>
                <a:ea typeface="Sketchy" pitchFamily="2" charset="0"/>
                <a:cs typeface="ＭＳ Ｐゴシック" charset="0"/>
              </a:rPr>
              <a:t>Type T</a:t>
            </a:r>
          </a:p>
        </p:txBody>
      </p:sp>
      <p:sp>
        <p:nvSpPr>
          <p:cNvPr id="16" name="Titre 3"/>
          <p:cNvSpPr txBox="1">
            <a:spLocks/>
          </p:cNvSpPr>
          <p:nvPr/>
        </p:nvSpPr>
        <p:spPr>
          <a:xfrm>
            <a:off x="853079" y="51197"/>
            <a:ext cx="4644516" cy="622102"/>
          </a:xfrm>
          <a:prstGeom prst="rect">
            <a:avLst/>
          </a:prstGeom>
        </p:spPr>
        <p:txBody>
          <a:bodyPr/>
          <a:lstStyle/>
          <a:p>
            <a:pPr defTabSz="342892" eaLnBrk="0" hangingPunct="0">
              <a:defRPr/>
            </a:pPr>
            <a:r>
              <a:rPr kumimoji="1" lang="fr-CA" sz="3000" b="1" dirty="0" err="1">
                <a:solidFill>
                  <a:srgbClr val="000000"/>
                </a:solidFill>
                <a:latin typeface="+mj-lt"/>
                <a:ea typeface="+mj-ea"/>
                <a:cs typeface="ＭＳ Ｐゴシック" charset="0"/>
              </a:rPr>
              <a:t>Replacing</a:t>
            </a:r>
            <a:r>
              <a:rPr kumimoji="1" lang="fr-CA" sz="3000" b="1" dirty="0">
                <a:solidFill>
                  <a:srgbClr val="000000"/>
                </a:solidFill>
                <a:latin typeface="+mj-lt"/>
                <a:ea typeface="+mj-ea"/>
                <a:cs typeface="ＭＳ Ｐゴシック" charset="0"/>
              </a:rPr>
              <a:t> </a:t>
            </a:r>
            <a:r>
              <a:rPr kumimoji="1" lang="fr-CA" sz="3000" b="1" dirty="0" err="1">
                <a:solidFill>
                  <a:srgbClr val="000000"/>
                </a:solidFill>
                <a:latin typeface="+mj-lt"/>
                <a:ea typeface="+mj-ea"/>
                <a:cs typeface="ＭＳ Ｐゴシック" charset="0"/>
              </a:rPr>
              <a:t>Staples</a:t>
            </a:r>
            <a:endParaRPr kumimoji="1" lang="fr-CA" sz="3000" b="1" dirty="0">
              <a:solidFill>
                <a:srgbClr val="000000"/>
              </a:solidFill>
              <a:latin typeface="+mj-lt"/>
              <a:ea typeface="+mj-ea"/>
              <a:cs typeface="ＭＳ Ｐゴシック" charset="0"/>
            </a:endParaRPr>
          </a:p>
        </p:txBody>
      </p:sp>
      <p:sp>
        <p:nvSpPr>
          <p:cNvPr id="2" name="Slide Number Placeholder 1">
            <a:extLst>
              <a:ext uri="{FF2B5EF4-FFF2-40B4-BE49-F238E27FC236}">
                <a16:creationId xmlns:a16="http://schemas.microsoft.com/office/drawing/2014/main" id="{93B2A2C9-4154-4B56-858A-93AB01D32ACF}"/>
              </a:ext>
            </a:extLst>
          </p:cNvPr>
          <p:cNvSpPr>
            <a:spLocks noGrp="1"/>
          </p:cNvSpPr>
          <p:nvPr>
            <p:ph type="sldNum" sz="quarter" idx="12"/>
          </p:nvPr>
        </p:nvSpPr>
        <p:spPr/>
        <p:txBody>
          <a:bodyPr/>
          <a:lstStyle/>
          <a:p>
            <a:pPr>
              <a:defRPr/>
            </a:pPr>
            <a:fld id="{D9473D70-D65D-4B22-8EB6-2B57C36F98AC}" type="slidenum">
              <a:rPr lang="en-US" smtClean="0"/>
              <a:pPr>
                <a:defRPr/>
              </a:pPr>
              <a:t>61</a:t>
            </a:fld>
            <a:endParaRPr lang="en-US" dirty="0"/>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3" name="Picture 11" descr="E:\Série 03\Série 03 - Pics\SR3170\Inside view.jpg"/>
          <p:cNvPicPr preferRelativeResize="0">
            <a:picLocks noChangeArrowheads="1"/>
          </p:cNvPicPr>
          <p:nvPr/>
        </p:nvPicPr>
        <p:blipFill>
          <a:blip r:embed="rId2" cstate="print"/>
          <a:srcRect/>
          <a:stretch>
            <a:fillRect/>
          </a:stretch>
        </p:blipFill>
        <p:spPr bwMode="auto">
          <a:xfrm>
            <a:off x="1452570" y="799101"/>
            <a:ext cx="1984057" cy="2270522"/>
          </a:xfrm>
          <a:prstGeom prst="rect">
            <a:avLst/>
          </a:prstGeom>
          <a:noFill/>
          <a:ln w="9525">
            <a:solidFill>
              <a:srgbClr val="000000"/>
            </a:solidFill>
            <a:miter lim="800000"/>
            <a:headEnd/>
            <a:tailEnd/>
          </a:ln>
        </p:spPr>
      </p:pic>
      <p:pic>
        <p:nvPicPr>
          <p:cNvPr id="138246" name="Picture 7" descr="E:\Série 03\Série 03 - Pics\SR3170\Staple unit.jpg"/>
          <p:cNvPicPr>
            <a:picLocks noChangeAspect="1" noChangeArrowheads="1"/>
          </p:cNvPicPr>
          <p:nvPr/>
        </p:nvPicPr>
        <p:blipFill>
          <a:blip r:embed="rId3" cstate="print"/>
          <a:srcRect/>
          <a:stretch>
            <a:fillRect/>
          </a:stretch>
        </p:blipFill>
        <p:spPr bwMode="auto">
          <a:xfrm>
            <a:off x="5583647" y="785745"/>
            <a:ext cx="2513751" cy="2108359"/>
          </a:xfrm>
          <a:prstGeom prst="rect">
            <a:avLst/>
          </a:prstGeom>
          <a:noFill/>
          <a:ln w="9525">
            <a:solidFill>
              <a:srgbClr val="000000"/>
            </a:solidFill>
            <a:miter lim="800000"/>
            <a:headEnd/>
            <a:tailEnd/>
          </a:ln>
        </p:spPr>
      </p:pic>
      <p:pic>
        <p:nvPicPr>
          <p:cNvPr id="138247" name="Picture 8" descr="E:\Série 03\Série 03 - Pics\SR3170\Location of W-staple ctgs.jpg"/>
          <p:cNvPicPr preferRelativeResize="0">
            <a:picLocks noChangeArrowheads="1"/>
          </p:cNvPicPr>
          <p:nvPr/>
        </p:nvPicPr>
        <p:blipFill>
          <a:blip r:embed="rId4" cstate="print"/>
          <a:srcRect/>
          <a:stretch>
            <a:fillRect/>
          </a:stretch>
        </p:blipFill>
        <p:spPr bwMode="auto">
          <a:xfrm>
            <a:off x="5583646" y="3056267"/>
            <a:ext cx="2513751" cy="1363742"/>
          </a:xfrm>
          <a:prstGeom prst="rect">
            <a:avLst/>
          </a:prstGeom>
          <a:noFill/>
          <a:ln w="9525">
            <a:solidFill>
              <a:srgbClr val="000000"/>
            </a:solidFill>
            <a:miter lim="800000"/>
            <a:headEnd/>
            <a:tailEnd/>
          </a:ln>
        </p:spPr>
      </p:pic>
      <p:sp>
        <p:nvSpPr>
          <p:cNvPr id="138249" name="Line 9"/>
          <p:cNvSpPr>
            <a:spLocks noChangeShapeType="1"/>
          </p:cNvSpPr>
          <p:nvPr/>
        </p:nvSpPr>
        <p:spPr bwMode="auto">
          <a:xfrm flipH="1" flipV="1">
            <a:off x="6408824" y="2214318"/>
            <a:ext cx="0" cy="959644"/>
          </a:xfrm>
          <a:prstGeom prst="line">
            <a:avLst/>
          </a:prstGeom>
          <a:noFill/>
          <a:ln w="57150">
            <a:solidFill>
              <a:srgbClr val="CF142B"/>
            </a:solidFill>
            <a:round/>
            <a:headEnd/>
            <a:tailEnd type="triangle" w="med" len="med"/>
          </a:ln>
        </p:spPr>
        <p:txBody>
          <a:bodyPr/>
          <a:lstStyle/>
          <a:p>
            <a:endParaRPr lang="en-US"/>
          </a:p>
        </p:txBody>
      </p:sp>
      <p:sp>
        <p:nvSpPr>
          <p:cNvPr id="138251" name="Line 9"/>
          <p:cNvSpPr>
            <a:spLocks noChangeShapeType="1"/>
          </p:cNvSpPr>
          <p:nvPr/>
        </p:nvSpPr>
        <p:spPr bwMode="auto">
          <a:xfrm flipH="1" flipV="1">
            <a:off x="7071765" y="2363870"/>
            <a:ext cx="0" cy="810092"/>
          </a:xfrm>
          <a:prstGeom prst="line">
            <a:avLst/>
          </a:prstGeom>
          <a:noFill/>
          <a:ln w="57150">
            <a:solidFill>
              <a:srgbClr val="CF142B"/>
            </a:solidFill>
            <a:round/>
            <a:headEnd/>
            <a:tailEnd type="triangle" w="med" len="med"/>
          </a:ln>
        </p:spPr>
        <p:txBody>
          <a:bodyPr/>
          <a:lstStyle/>
          <a:p>
            <a:endParaRPr lang="en-US"/>
          </a:p>
        </p:txBody>
      </p:sp>
      <p:pic>
        <p:nvPicPr>
          <p:cNvPr id="138252" name="Picture 9" descr="E:\Série 03\Série 03 - Pics\SR3170\W-staple ctg.jpg"/>
          <p:cNvPicPr preferRelativeResize="0">
            <a:picLocks noChangeArrowheads="1"/>
          </p:cNvPicPr>
          <p:nvPr/>
        </p:nvPicPr>
        <p:blipFill>
          <a:blip r:embed="rId5" cstate="print"/>
          <a:srcRect/>
          <a:stretch>
            <a:fillRect/>
          </a:stretch>
        </p:blipFill>
        <p:spPr bwMode="auto">
          <a:xfrm>
            <a:off x="3639568" y="799101"/>
            <a:ext cx="1825703" cy="1110853"/>
          </a:xfrm>
          <a:prstGeom prst="rect">
            <a:avLst/>
          </a:prstGeom>
          <a:noFill/>
          <a:ln w="9525">
            <a:solidFill>
              <a:srgbClr val="000000"/>
            </a:solidFill>
            <a:miter lim="800000"/>
            <a:headEnd/>
            <a:tailEnd/>
          </a:ln>
        </p:spPr>
      </p:pic>
      <p:sp>
        <p:nvSpPr>
          <p:cNvPr id="13" name="Rectangle 13"/>
          <p:cNvSpPr>
            <a:spLocks noChangeArrowheads="1"/>
          </p:cNvSpPr>
          <p:nvPr/>
        </p:nvSpPr>
        <p:spPr bwMode="auto">
          <a:xfrm>
            <a:off x="2601594" y="1722927"/>
            <a:ext cx="380773" cy="478841"/>
          </a:xfrm>
          <a:prstGeom prst="rect">
            <a:avLst/>
          </a:prstGeom>
          <a:noFill/>
          <a:ln w="28575" algn="ctr">
            <a:solidFill>
              <a:schemeClr val="accent1"/>
            </a:solidFill>
            <a:round/>
            <a:headEnd/>
            <a:tailEnd/>
          </a:ln>
        </p:spPr>
        <p:txBody>
          <a:bodyPr/>
          <a:lstStyle/>
          <a:p>
            <a:endParaRPr lang="en-CA"/>
          </a:p>
        </p:txBody>
      </p:sp>
      <p:sp>
        <p:nvSpPr>
          <p:cNvPr id="138248" name="Line 9"/>
          <p:cNvSpPr>
            <a:spLocks noChangeShapeType="1"/>
          </p:cNvSpPr>
          <p:nvPr/>
        </p:nvSpPr>
        <p:spPr bwMode="auto">
          <a:xfrm flipV="1">
            <a:off x="1203323" y="1970673"/>
            <a:ext cx="1257776" cy="23336"/>
          </a:xfrm>
          <a:prstGeom prst="line">
            <a:avLst/>
          </a:prstGeom>
          <a:noFill/>
          <a:ln w="28575">
            <a:solidFill>
              <a:srgbClr val="CF142B"/>
            </a:solidFill>
            <a:round/>
            <a:headEnd/>
            <a:tailEnd type="triangle" w="med" len="med"/>
          </a:ln>
        </p:spPr>
        <p:txBody>
          <a:bodyPr/>
          <a:lstStyle/>
          <a:p>
            <a:endParaRPr lang="en-US"/>
          </a:p>
        </p:txBody>
      </p:sp>
      <p:sp>
        <p:nvSpPr>
          <p:cNvPr id="14" name="Line 9"/>
          <p:cNvSpPr>
            <a:spLocks noChangeShapeType="1"/>
          </p:cNvSpPr>
          <p:nvPr/>
        </p:nvSpPr>
        <p:spPr bwMode="auto">
          <a:xfrm>
            <a:off x="4641834" y="2673949"/>
            <a:ext cx="1571677" cy="763520"/>
          </a:xfrm>
          <a:prstGeom prst="line">
            <a:avLst/>
          </a:prstGeom>
          <a:noFill/>
          <a:ln w="28575">
            <a:solidFill>
              <a:srgbClr val="CF142B"/>
            </a:solidFill>
            <a:round/>
            <a:headEnd/>
            <a:tailEnd type="triangle" w="med" len="med"/>
          </a:ln>
        </p:spPr>
        <p:txBody>
          <a:bodyPr/>
          <a:lstStyle/>
          <a:p>
            <a:endParaRPr lang="en-US"/>
          </a:p>
        </p:txBody>
      </p:sp>
      <p:sp>
        <p:nvSpPr>
          <p:cNvPr id="15" name="Rectangle 14"/>
          <p:cNvSpPr/>
          <p:nvPr/>
        </p:nvSpPr>
        <p:spPr>
          <a:xfrm>
            <a:off x="144082" y="761884"/>
            <a:ext cx="1161800" cy="3970318"/>
          </a:xfrm>
          <a:prstGeom prst="rect">
            <a:avLst/>
          </a:pr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6200000" scaled="1"/>
            <a:tileRect/>
          </a:gradFill>
        </p:spPr>
        <p:txBody>
          <a:bodyPr wrap="square" anchor="t" anchorCtr="0">
            <a:spAutoFit/>
          </a:bodyPr>
          <a:lstStyle/>
          <a:p>
            <a:pPr algn="ctr">
              <a:spcBef>
                <a:spcPct val="50000"/>
              </a:spcBef>
            </a:pPr>
            <a:r>
              <a:rPr lang="fr-CA" dirty="0">
                <a:solidFill>
                  <a:srgbClr val="CF142B"/>
                </a:solidFill>
              </a:rPr>
              <a:t>Pull out the stapling unit by its </a:t>
            </a:r>
            <a:r>
              <a:rPr lang="fr-CA" dirty="0" err="1">
                <a:solidFill>
                  <a:srgbClr val="CF142B"/>
                </a:solidFill>
              </a:rPr>
              <a:t>handle</a:t>
            </a:r>
            <a:r>
              <a:rPr lang="fr-CA" dirty="0">
                <a:solidFill>
                  <a:srgbClr val="CF142B"/>
                </a:solidFill>
              </a:rPr>
              <a:t>. The staple cartridge is </a:t>
            </a:r>
            <a:r>
              <a:rPr lang="fr-CA" dirty="0" err="1">
                <a:solidFill>
                  <a:srgbClr val="CF142B"/>
                </a:solidFill>
              </a:rPr>
              <a:t>located</a:t>
            </a:r>
            <a:r>
              <a:rPr lang="fr-CA" dirty="0">
                <a:solidFill>
                  <a:srgbClr val="CF142B"/>
                </a:solidFill>
              </a:rPr>
              <a:t> on the left </a:t>
            </a:r>
            <a:r>
              <a:rPr lang="fr-CA" dirty="0" err="1">
                <a:solidFill>
                  <a:srgbClr val="CF142B"/>
                </a:solidFill>
              </a:rPr>
              <a:t>side</a:t>
            </a:r>
            <a:r>
              <a:rPr lang="fr-CA" dirty="0">
                <a:solidFill>
                  <a:srgbClr val="CF142B"/>
                </a:solidFill>
              </a:rPr>
              <a:t>, on the bottom of the unit</a:t>
            </a:r>
            <a:endParaRPr lang="en-US" dirty="0">
              <a:solidFill>
                <a:srgbClr val="CF142B"/>
              </a:solidFill>
            </a:endParaRPr>
          </a:p>
        </p:txBody>
      </p:sp>
      <p:sp>
        <p:nvSpPr>
          <p:cNvPr id="16" name="TextBox 15"/>
          <p:cNvSpPr txBox="1"/>
          <p:nvPr/>
        </p:nvSpPr>
        <p:spPr bwMode="auto">
          <a:xfrm rot="20921382">
            <a:off x="4075400" y="2205123"/>
            <a:ext cx="824195" cy="317495"/>
          </a:xfrm>
          <a:prstGeom prst="roundRect">
            <a:avLst>
              <a:gd name="adj" fmla="val 10399"/>
            </a:avLst>
          </a:prstGeom>
          <a:solidFill>
            <a:schemeClr val="bg2"/>
          </a:solidFill>
          <a:ln w="60325" cmpd="dbl">
            <a:solidFill>
              <a:schemeClr val="accent5">
                <a:lumMod val="75000"/>
              </a:schemeClr>
            </a:solidFill>
            <a:miter lim="800000"/>
            <a:headEnd/>
            <a:tailEnd/>
          </a:ln>
        </p:spPr>
        <p:txBody>
          <a:bodyPr vert="horz" wrap="none" lIns="68580" tIns="34290" rIns="68580" bIns="34290" numCol="1" rtlCol="0" anchorCtr="0" compatLnSpc="1">
            <a:prstTxWarp prst="textNoShape">
              <a:avLst/>
            </a:prstTxWarp>
            <a:spAutoFit/>
          </a:bodyPr>
          <a:lstStyle/>
          <a:p>
            <a:pPr algn="ctr" defTabSz="342892"/>
            <a:r>
              <a:rPr kumimoji="1" lang="en-GB" sz="1500" dirty="0">
                <a:gradFill flip="none" rotWithShape="1">
                  <a:gsLst>
                    <a:gs pos="0">
                      <a:schemeClr val="accent1"/>
                    </a:gs>
                    <a:gs pos="100000">
                      <a:schemeClr val="accent1">
                        <a:alpha val="58000"/>
                      </a:schemeClr>
                    </a:gs>
                  </a:gsLst>
                  <a:lin ang="13500000" scaled="1"/>
                  <a:tileRect/>
                </a:gradFill>
                <a:latin typeface="Stencil" pitchFamily="82" charset="0"/>
                <a:ea typeface="Sketchy" pitchFamily="2" charset="0"/>
                <a:cs typeface="ＭＳ Ｐゴシック" charset="0"/>
              </a:rPr>
              <a:t>Type W</a:t>
            </a:r>
          </a:p>
        </p:txBody>
      </p:sp>
      <p:sp>
        <p:nvSpPr>
          <p:cNvPr id="17" name="Rectangle 16"/>
          <p:cNvSpPr/>
          <p:nvPr/>
        </p:nvSpPr>
        <p:spPr>
          <a:xfrm>
            <a:off x="1389103" y="3738138"/>
            <a:ext cx="4095047" cy="1200329"/>
          </a:xfrm>
          <a:prstGeom prst="rect">
            <a:avLst/>
          </a:pr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6200000" scaled="1"/>
            <a:tileRect/>
          </a:gradFill>
        </p:spPr>
        <p:txBody>
          <a:bodyPr wrap="square" anchor="t" anchorCtr="0">
            <a:spAutoFit/>
          </a:bodyPr>
          <a:lstStyle/>
          <a:p>
            <a:pPr marL="257168" indent="-257168" defTabSz="342892" eaLnBrk="0" hangingPunct="0">
              <a:spcBef>
                <a:spcPct val="20000"/>
              </a:spcBef>
            </a:pPr>
            <a:r>
              <a:rPr kumimoji="1" lang="fr-CA" dirty="0">
                <a:solidFill>
                  <a:srgbClr val="C00000"/>
                </a:solidFill>
                <a:ea typeface="ＭＳ Ｐゴシック" pitchFamily="34" charset="-128"/>
              </a:rPr>
              <a:t>2000-</a:t>
            </a:r>
            <a:r>
              <a:rPr kumimoji="1" lang="fr-CA" dirty="0" err="1">
                <a:solidFill>
                  <a:srgbClr val="C00000"/>
                </a:solidFill>
                <a:ea typeface="ＭＳ Ｐゴシック" pitchFamily="34" charset="-128"/>
              </a:rPr>
              <a:t>sheet</a:t>
            </a:r>
            <a:r>
              <a:rPr kumimoji="1" lang="fr-CA" dirty="0">
                <a:solidFill>
                  <a:srgbClr val="C00000"/>
                </a:solidFill>
                <a:ea typeface="ＭＳ Ｐゴシック" pitchFamily="34" charset="-128"/>
              </a:rPr>
              <a:t> Booklet Finisher (</a:t>
            </a:r>
            <a:r>
              <a:rPr kumimoji="1" lang="fr-CA" b="1" dirty="0">
                <a:solidFill>
                  <a:srgbClr val="C00000"/>
                </a:solidFill>
                <a:ea typeface="ＭＳ Ｐゴシック" pitchFamily="34" charset="-128"/>
              </a:rPr>
              <a:t>SR3160-70</a:t>
            </a:r>
            <a:r>
              <a:rPr kumimoji="1" lang="fr-CA" dirty="0">
                <a:solidFill>
                  <a:srgbClr val="C00000"/>
                </a:solidFill>
                <a:ea typeface="ＭＳ Ｐゴシック" pitchFamily="34" charset="-128"/>
              </a:rPr>
              <a:t>): when the Staple icon (bottom left of the screen) flashes, it is time to change the staple cartridge</a:t>
            </a:r>
            <a:endParaRPr kumimoji="1" lang="en-US" dirty="0">
              <a:solidFill>
                <a:srgbClr val="C00000"/>
              </a:solidFill>
              <a:ea typeface="ＭＳ Ｐゴシック" pitchFamily="34" charset="-128"/>
            </a:endParaRPr>
          </a:p>
        </p:txBody>
      </p:sp>
      <p:sp>
        <p:nvSpPr>
          <p:cNvPr id="19" name="Titre 3"/>
          <p:cNvSpPr txBox="1">
            <a:spLocks/>
          </p:cNvSpPr>
          <p:nvPr/>
        </p:nvSpPr>
        <p:spPr>
          <a:xfrm>
            <a:off x="820755" y="66566"/>
            <a:ext cx="4644516" cy="622102"/>
          </a:xfrm>
          <a:prstGeom prst="rect">
            <a:avLst/>
          </a:prstGeom>
        </p:spPr>
        <p:txBody>
          <a:bodyPr/>
          <a:lstStyle/>
          <a:p>
            <a:pPr defTabSz="342892" eaLnBrk="0" hangingPunct="0">
              <a:defRPr/>
            </a:pPr>
            <a:r>
              <a:rPr kumimoji="1" lang="fr-CA" sz="3000" b="1" dirty="0" err="1">
                <a:solidFill>
                  <a:srgbClr val="000000"/>
                </a:solidFill>
                <a:latin typeface="+mj-lt"/>
                <a:ea typeface="+mj-ea"/>
                <a:cs typeface="ＭＳ Ｐゴシック" charset="0"/>
              </a:rPr>
              <a:t>Replacing</a:t>
            </a:r>
            <a:r>
              <a:rPr kumimoji="1" lang="fr-CA" sz="3000" b="1" dirty="0">
                <a:solidFill>
                  <a:srgbClr val="000000"/>
                </a:solidFill>
                <a:latin typeface="+mj-lt"/>
                <a:ea typeface="+mj-ea"/>
                <a:cs typeface="ＭＳ Ｐゴシック" charset="0"/>
              </a:rPr>
              <a:t> </a:t>
            </a:r>
            <a:r>
              <a:rPr kumimoji="1" lang="fr-CA" sz="3000" b="1" dirty="0" err="1">
                <a:solidFill>
                  <a:srgbClr val="000000"/>
                </a:solidFill>
                <a:latin typeface="+mj-lt"/>
                <a:ea typeface="+mj-ea"/>
                <a:cs typeface="ＭＳ Ｐゴシック" charset="0"/>
              </a:rPr>
              <a:t>Staples</a:t>
            </a:r>
            <a:endParaRPr kumimoji="1" lang="fr-CA" sz="3000" b="1" dirty="0">
              <a:solidFill>
                <a:srgbClr val="000000"/>
              </a:solidFill>
              <a:latin typeface="+mj-lt"/>
              <a:ea typeface="+mj-ea"/>
              <a:cs typeface="ＭＳ Ｐゴシック" charset="0"/>
            </a:endParaRPr>
          </a:p>
        </p:txBody>
      </p:sp>
      <p:sp>
        <p:nvSpPr>
          <p:cNvPr id="2" name="Slide Number Placeholder 1">
            <a:extLst>
              <a:ext uri="{FF2B5EF4-FFF2-40B4-BE49-F238E27FC236}">
                <a16:creationId xmlns:a16="http://schemas.microsoft.com/office/drawing/2014/main" id="{9FD992E9-030D-44A1-B9E2-E722F0B3AB1D}"/>
              </a:ext>
            </a:extLst>
          </p:cNvPr>
          <p:cNvSpPr>
            <a:spLocks noGrp="1"/>
          </p:cNvSpPr>
          <p:nvPr>
            <p:ph type="sldNum" sz="quarter" idx="12"/>
          </p:nvPr>
        </p:nvSpPr>
        <p:spPr/>
        <p:txBody>
          <a:bodyPr/>
          <a:lstStyle/>
          <a:p>
            <a:pPr>
              <a:defRPr/>
            </a:pPr>
            <a:fld id="{D9473D70-D65D-4B22-8EB6-2B57C36F98AC}" type="slidenum">
              <a:rPr lang="en-US" smtClean="0"/>
              <a:pPr>
                <a:defRPr/>
              </a:pPr>
              <a:t>62</a:t>
            </a:fld>
            <a:endParaRPr lang="en-US" dirty="0"/>
          </a:p>
        </p:txBody>
      </p:sp>
    </p:spTree>
  </p:cSld>
  <p:clrMapOvr>
    <a:masterClrMapping/>
  </p:clrMapOvr>
  <p:transition advTm="18942"/>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6" name="Text Box 5"/>
          <p:cNvSpPr txBox="1">
            <a:spLocks noChangeArrowheads="1"/>
          </p:cNvSpPr>
          <p:nvPr/>
        </p:nvSpPr>
        <p:spPr bwMode="auto">
          <a:xfrm>
            <a:off x="5219700" y="735808"/>
            <a:ext cx="2781300" cy="276999"/>
          </a:xfrm>
          <a:prstGeom prst="rect">
            <a:avLst/>
          </a:prstGeom>
          <a:noFill/>
          <a:ln w="9525">
            <a:noFill/>
            <a:miter lim="800000"/>
            <a:headEnd/>
            <a:tailEnd/>
          </a:ln>
        </p:spPr>
        <p:txBody>
          <a:bodyPr>
            <a:spAutoFit/>
          </a:bodyPr>
          <a:lstStyle/>
          <a:p>
            <a:pPr>
              <a:spcBef>
                <a:spcPct val="50000"/>
              </a:spcBef>
            </a:pPr>
            <a:endParaRPr lang="fr-FR" sz="1200">
              <a:solidFill>
                <a:srgbClr val="CC3300"/>
              </a:solidFill>
            </a:endParaRPr>
          </a:p>
        </p:txBody>
      </p:sp>
      <p:pic>
        <p:nvPicPr>
          <p:cNvPr id="136197" name="Picture 2" descr="E:\Série 03\Série 03 - Pics\SR3150\Staple cartridge pull out.jpg"/>
          <p:cNvPicPr>
            <a:picLocks noChangeAspect="1" noChangeArrowheads="1"/>
          </p:cNvPicPr>
          <p:nvPr/>
        </p:nvPicPr>
        <p:blipFill>
          <a:blip r:embed="rId2" cstate="print"/>
          <a:srcRect/>
          <a:stretch>
            <a:fillRect/>
          </a:stretch>
        </p:blipFill>
        <p:spPr bwMode="auto">
          <a:xfrm>
            <a:off x="1717121" y="1463281"/>
            <a:ext cx="1903809" cy="2263378"/>
          </a:xfrm>
          <a:prstGeom prst="rect">
            <a:avLst/>
          </a:prstGeom>
          <a:noFill/>
          <a:ln w="9525">
            <a:solidFill>
              <a:srgbClr val="000000"/>
            </a:solidFill>
            <a:miter lim="800000"/>
            <a:headEnd/>
            <a:tailEnd/>
          </a:ln>
        </p:spPr>
      </p:pic>
      <p:pic>
        <p:nvPicPr>
          <p:cNvPr id="136198" name="Picture 3" descr="E:\Série 03\Série 03 - Pics\SR3150\Staple cartridge pulled out.jpg"/>
          <p:cNvPicPr preferRelativeResize="0">
            <a:picLocks noChangeArrowheads="1"/>
          </p:cNvPicPr>
          <p:nvPr/>
        </p:nvPicPr>
        <p:blipFill>
          <a:blip r:embed="rId3" cstate="print"/>
          <a:srcRect/>
          <a:stretch>
            <a:fillRect/>
          </a:stretch>
        </p:blipFill>
        <p:spPr bwMode="auto">
          <a:xfrm>
            <a:off x="3758566" y="1467566"/>
            <a:ext cx="1906191" cy="2262188"/>
          </a:xfrm>
          <a:prstGeom prst="rect">
            <a:avLst/>
          </a:prstGeom>
          <a:noFill/>
          <a:ln w="9525">
            <a:solidFill>
              <a:srgbClr val="000000"/>
            </a:solidFill>
            <a:miter lim="800000"/>
            <a:headEnd/>
            <a:tailEnd/>
          </a:ln>
        </p:spPr>
      </p:pic>
      <p:pic>
        <p:nvPicPr>
          <p:cNvPr id="136199" name="Picture 4" descr="E:\Série 03\Série 03 - Pics\SR3150\Staple cartridge.jpg"/>
          <p:cNvPicPr preferRelativeResize="0">
            <a:picLocks noChangeArrowheads="1"/>
          </p:cNvPicPr>
          <p:nvPr/>
        </p:nvPicPr>
        <p:blipFill>
          <a:blip r:embed="rId4" cstate="print"/>
          <a:srcRect/>
          <a:stretch>
            <a:fillRect/>
          </a:stretch>
        </p:blipFill>
        <p:spPr bwMode="auto">
          <a:xfrm>
            <a:off x="5750484" y="1455422"/>
            <a:ext cx="1907381" cy="2263379"/>
          </a:xfrm>
          <a:prstGeom prst="rect">
            <a:avLst/>
          </a:prstGeom>
          <a:noFill/>
          <a:ln w="9525">
            <a:solidFill>
              <a:srgbClr val="000000"/>
            </a:solidFill>
            <a:miter lim="800000"/>
            <a:headEnd/>
            <a:tailEnd/>
          </a:ln>
        </p:spPr>
      </p:pic>
      <p:sp>
        <p:nvSpPr>
          <p:cNvPr id="10" name="Rectangle 9"/>
          <p:cNvSpPr/>
          <p:nvPr/>
        </p:nvSpPr>
        <p:spPr>
          <a:xfrm>
            <a:off x="1570514" y="4415160"/>
            <a:ext cx="6234545" cy="369332"/>
          </a:xfrm>
          <a:prstGeom prst="rect">
            <a:avLst/>
          </a:pr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6200000" scaled="1"/>
            <a:tileRect/>
          </a:gradFill>
        </p:spPr>
        <p:txBody>
          <a:bodyPr wrap="square" anchor="t" anchorCtr="0">
            <a:spAutoFit/>
          </a:bodyPr>
          <a:lstStyle/>
          <a:p>
            <a:pPr marL="257168" indent="-257168" algn="ctr" defTabSz="342892" eaLnBrk="0" hangingPunct="0">
              <a:spcBef>
                <a:spcPct val="20000"/>
              </a:spcBef>
            </a:pPr>
            <a:r>
              <a:rPr kumimoji="1" lang="fr-CA" b="1" dirty="0">
                <a:solidFill>
                  <a:srgbClr val="C00000"/>
                </a:solidFill>
                <a:ea typeface="ＭＳ Ｐゴシック" pitchFamily="34" charset="-128"/>
              </a:rPr>
              <a:t>1000-</a:t>
            </a:r>
            <a:r>
              <a:rPr kumimoji="1" lang="fr-CA" b="1" dirty="0" err="1">
                <a:solidFill>
                  <a:srgbClr val="C00000"/>
                </a:solidFill>
                <a:ea typeface="ＭＳ Ｐゴシック" pitchFamily="34" charset="-128"/>
              </a:rPr>
              <a:t>sheet</a:t>
            </a:r>
            <a:r>
              <a:rPr kumimoji="1" lang="fr-CA" b="1" dirty="0">
                <a:solidFill>
                  <a:srgbClr val="C00000"/>
                </a:solidFill>
                <a:ea typeface="ＭＳ Ｐゴシック" pitchFamily="34" charset="-128"/>
              </a:rPr>
              <a:t> Booklet Finisher </a:t>
            </a:r>
            <a:r>
              <a:rPr kumimoji="1" lang="fr-CA" dirty="0">
                <a:solidFill>
                  <a:srgbClr val="C00000"/>
                </a:solidFill>
                <a:ea typeface="ＭＳ Ｐゴシック" pitchFamily="34" charset="-128"/>
              </a:rPr>
              <a:t>(</a:t>
            </a:r>
            <a:r>
              <a:rPr kumimoji="1" lang="fr-CA" b="1" dirty="0">
                <a:solidFill>
                  <a:srgbClr val="C00000"/>
                </a:solidFill>
                <a:ea typeface="ＭＳ Ｐゴシック" pitchFamily="34" charset="-128"/>
              </a:rPr>
              <a:t>SR3150</a:t>
            </a:r>
            <a:r>
              <a:rPr kumimoji="1" lang="fr-CA" dirty="0">
                <a:solidFill>
                  <a:srgbClr val="C00000"/>
                </a:solidFill>
                <a:ea typeface="ＭＳ Ｐゴシック" pitchFamily="34" charset="-128"/>
              </a:rPr>
              <a:t>)</a:t>
            </a:r>
            <a:endParaRPr kumimoji="1" lang="en-US" dirty="0">
              <a:solidFill>
                <a:srgbClr val="C00000"/>
              </a:solidFill>
              <a:ea typeface="ＭＳ Ｐゴシック" pitchFamily="34" charset="-128"/>
            </a:endParaRPr>
          </a:p>
        </p:txBody>
      </p:sp>
      <p:sp>
        <p:nvSpPr>
          <p:cNvPr id="11" name="TextBox 10"/>
          <p:cNvSpPr txBox="1"/>
          <p:nvPr/>
        </p:nvSpPr>
        <p:spPr bwMode="auto">
          <a:xfrm rot="20921382">
            <a:off x="3271364" y="1022925"/>
            <a:ext cx="771906" cy="317495"/>
          </a:xfrm>
          <a:prstGeom prst="roundRect">
            <a:avLst>
              <a:gd name="adj" fmla="val 10399"/>
            </a:avLst>
          </a:prstGeom>
          <a:solidFill>
            <a:schemeClr val="bg2"/>
          </a:solidFill>
          <a:ln w="60325" cmpd="dbl">
            <a:solidFill>
              <a:schemeClr val="accent5">
                <a:lumMod val="75000"/>
              </a:schemeClr>
            </a:solidFill>
            <a:miter lim="800000"/>
            <a:headEnd/>
            <a:tailEnd/>
          </a:ln>
        </p:spPr>
        <p:txBody>
          <a:bodyPr vert="horz" wrap="none" lIns="68580" tIns="34290" rIns="68580" bIns="34290" numCol="1" rtlCol="0" anchorCtr="0" compatLnSpc="1">
            <a:prstTxWarp prst="textNoShape">
              <a:avLst/>
            </a:prstTxWarp>
            <a:spAutoFit/>
          </a:bodyPr>
          <a:lstStyle/>
          <a:p>
            <a:pPr algn="ctr" defTabSz="342892"/>
            <a:r>
              <a:rPr kumimoji="1" lang="en-GB" sz="1500" dirty="0">
                <a:gradFill flip="none" rotWithShape="1">
                  <a:gsLst>
                    <a:gs pos="0">
                      <a:schemeClr val="accent1"/>
                    </a:gs>
                    <a:gs pos="100000">
                      <a:schemeClr val="accent1">
                        <a:alpha val="58000"/>
                      </a:schemeClr>
                    </a:gs>
                  </a:gsLst>
                  <a:lin ang="13500000" scaled="1"/>
                  <a:tileRect/>
                </a:gradFill>
                <a:latin typeface="Stencil" pitchFamily="82" charset="0"/>
                <a:ea typeface="Sketchy" pitchFamily="2" charset="0"/>
                <a:cs typeface="ＭＳ Ｐゴシック" charset="0"/>
              </a:rPr>
              <a:t>Type s</a:t>
            </a:r>
          </a:p>
        </p:txBody>
      </p:sp>
      <p:sp>
        <p:nvSpPr>
          <p:cNvPr id="12" name="TextBox 11"/>
          <p:cNvSpPr txBox="1"/>
          <p:nvPr/>
        </p:nvSpPr>
        <p:spPr bwMode="auto">
          <a:xfrm rot="20921382">
            <a:off x="6272021" y="1021440"/>
            <a:ext cx="806220" cy="317495"/>
          </a:xfrm>
          <a:prstGeom prst="roundRect">
            <a:avLst>
              <a:gd name="adj" fmla="val 10399"/>
            </a:avLst>
          </a:prstGeom>
          <a:solidFill>
            <a:schemeClr val="bg2"/>
          </a:solidFill>
          <a:ln w="60325" cmpd="dbl">
            <a:solidFill>
              <a:schemeClr val="accent5">
                <a:lumMod val="75000"/>
              </a:schemeClr>
            </a:solidFill>
            <a:miter lim="800000"/>
            <a:headEnd/>
            <a:tailEnd/>
          </a:ln>
        </p:spPr>
        <p:txBody>
          <a:bodyPr vert="horz" wrap="none" lIns="68580" tIns="34290" rIns="68580" bIns="34290" numCol="1" rtlCol="0" anchorCtr="0" compatLnSpc="1">
            <a:prstTxWarp prst="textNoShape">
              <a:avLst/>
            </a:prstTxWarp>
            <a:spAutoFit/>
          </a:bodyPr>
          <a:lstStyle/>
          <a:p>
            <a:pPr algn="ctr" defTabSz="342892"/>
            <a:r>
              <a:rPr kumimoji="1" lang="en-GB" sz="1500" dirty="0">
                <a:gradFill flip="none" rotWithShape="1">
                  <a:gsLst>
                    <a:gs pos="0">
                      <a:schemeClr val="accent1"/>
                    </a:gs>
                    <a:gs pos="100000">
                      <a:schemeClr val="accent1">
                        <a:alpha val="58000"/>
                      </a:schemeClr>
                    </a:gs>
                  </a:gsLst>
                  <a:lin ang="13500000" scaled="1"/>
                  <a:tileRect/>
                </a:gradFill>
                <a:latin typeface="Stencil" pitchFamily="82" charset="0"/>
                <a:ea typeface="Sketchy" pitchFamily="2" charset="0"/>
                <a:cs typeface="ＭＳ Ｐゴシック" charset="0"/>
              </a:rPr>
              <a:t>Type k</a:t>
            </a:r>
          </a:p>
        </p:txBody>
      </p:sp>
      <p:sp>
        <p:nvSpPr>
          <p:cNvPr id="14" name="Titre 3"/>
          <p:cNvSpPr txBox="1">
            <a:spLocks/>
          </p:cNvSpPr>
          <p:nvPr/>
        </p:nvSpPr>
        <p:spPr>
          <a:xfrm>
            <a:off x="789890" y="47307"/>
            <a:ext cx="4644516" cy="622102"/>
          </a:xfrm>
          <a:prstGeom prst="rect">
            <a:avLst/>
          </a:prstGeom>
        </p:spPr>
        <p:txBody>
          <a:bodyPr/>
          <a:lstStyle/>
          <a:p>
            <a:pPr defTabSz="342892" eaLnBrk="0" hangingPunct="0">
              <a:defRPr/>
            </a:pPr>
            <a:r>
              <a:rPr kumimoji="1" lang="fr-CA" sz="3000" b="1" dirty="0" err="1">
                <a:solidFill>
                  <a:srgbClr val="000000"/>
                </a:solidFill>
                <a:latin typeface="+mj-lt"/>
                <a:ea typeface="+mj-ea"/>
                <a:cs typeface="ＭＳ Ｐゴシック" charset="0"/>
              </a:rPr>
              <a:t>Replacing</a:t>
            </a:r>
            <a:r>
              <a:rPr kumimoji="1" lang="fr-CA" sz="3000" b="1" dirty="0">
                <a:solidFill>
                  <a:srgbClr val="000000"/>
                </a:solidFill>
                <a:latin typeface="+mj-lt"/>
                <a:ea typeface="+mj-ea"/>
                <a:cs typeface="ＭＳ Ｐゴシック" charset="0"/>
              </a:rPr>
              <a:t> </a:t>
            </a:r>
            <a:r>
              <a:rPr kumimoji="1" lang="fr-CA" sz="3000" b="1" dirty="0" err="1">
                <a:solidFill>
                  <a:srgbClr val="000000"/>
                </a:solidFill>
                <a:latin typeface="+mj-lt"/>
                <a:ea typeface="+mj-ea"/>
                <a:cs typeface="ＭＳ Ｐゴシック" charset="0"/>
              </a:rPr>
              <a:t>Staples</a:t>
            </a:r>
            <a:endParaRPr kumimoji="1" lang="fr-CA" sz="3000" b="1" dirty="0">
              <a:solidFill>
                <a:srgbClr val="000000"/>
              </a:solidFill>
              <a:latin typeface="+mj-lt"/>
              <a:ea typeface="+mj-ea"/>
              <a:cs typeface="ＭＳ Ｐゴシック" charset="0"/>
            </a:endParaRPr>
          </a:p>
        </p:txBody>
      </p:sp>
      <p:grpSp>
        <p:nvGrpSpPr>
          <p:cNvPr id="13" name="Group 255">
            <a:extLst>
              <a:ext uri="{FF2B5EF4-FFF2-40B4-BE49-F238E27FC236}">
                <a16:creationId xmlns:a16="http://schemas.microsoft.com/office/drawing/2014/main" id="{BED8DBAC-BFFB-4A49-8FA1-CF4A8760C082}"/>
              </a:ext>
            </a:extLst>
          </p:cNvPr>
          <p:cNvGrpSpPr>
            <a:grpSpLocks/>
          </p:cNvGrpSpPr>
          <p:nvPr/>
        </p:nvGrpSpPr>
        <p:grpSpPr bwMode="auto">
          <a:xfrm>
            <a:off x="7490461" y="2698900"/>
            <a:ext cx="379810" cy="347663"/>
            <a:chOff x="8622192" y="4256252"/>
            <a:chExt cx="507606" cy="463689"/>
          </a:xfrm>
        </p:grpSpPr>
        <p:sp>
          <p:nvSpPr>
            <p:cNvPr id="15" name="Rounded Rectangle 256">
              <a:hlinkClick r:id="rId5" action="ppaction://hlinksldjump" highlightClick="1"/>
              <a:extLst>
                <a:ext uri="{FF2B5EF4-FFF2-40B4-BE49-F238E27FC236}">
                  <a16:creationId xmlns:a16="http://schemas.microsoft.com/office/drawing/2014/main" id="{D32524B5-3069-4D7A-8476-825EB49C4ED6}"/>
                </a:ext>
              </a:extLst>
            </p:cNvPr>
            <p:cNvSpPr/>
            <p:nvPr/>
          </p:nvSpPr>
          <p:spPr bwMode="auto">
            <a:xfrm>
              <a:off x="8622192" y="4265780"/>
              <a:ext cx="453504" cy="454161"/>
            </a:xfrm>
            <a:prstGeom prst="roundRect">
              <a:avLst>
                <a:gd name="adj" fmla="val 7935"/>
              </a:avLst>
            </a:prstGeom>
            <a:solidFill>
              <a:schemeClr val="accent5"/>
            </a:solidFill>
            <a:ln>
              <a:noFill/>
            </a:ln>
          </p:spPr>
          <p:txBody>
            <a:bodyPr/>
            <a:lstStyle/>
            <a:p>
              <a:pPr>
                <a:defRPr/>
              </a:pPr>
              <a:endParaRPr lang="en-GB">
                <a:solidFill>
                  <a:srgbClr val="000000"/>
                </a:solidFill>
                <a:cs typeface="Arial" charset="0"/>
              </a:endParaRPr>
            </a:p>
          </p:txBody>
        </p:sp>
        <p:sp>
          <p:nvSpPr>
            <p:cNvPr id="16" name="Freeform 14">
              <a:extLst>
                <a:ext uri="{FF2B5EF4-FFF2-40B4-BE49-F238E27FC236}">
                  <a16:creationId xmlns:a16="http://schemas.microsoft.com/office/drawing/2014/main" id="{30787047-1566-4467-9DE0-B5D1AAFD9355}"/>
                </a:ext>
              </a:extLst>
            </p:cNvPr>
            <p:cNvSpPr>
              <a:spLocks/>
            </p:cNvSpPr>
            <p:nvPr/>
          </p:nvSpPr>
          <p:spPr bwMode="auto">
            <a:xfrm>
              <a:off x="8680158" y="4256252"/>
              <a:ext cx="449640" cy="427897"/>
            </a:xfrm>
            <a:custGeom>
              <a:avLst/>
              <a:gdLst>
                <a:gd name="T0" fmla="*/ 2147483647 w 1284"/>
                <a:gd name="T1" fmla="*/ 2147483647 h 1222"/>
                <a:gd name="T2" fmla="*/ 2147483647 w 1284"/>
                <a:gd name="T3" fmla="*/ 2147483647 h 1222"/>
                <a:gd name="T4" fmla="*/ 2147483647 w 1284"/>
                <a:gd name="T5" fmla="*/ 2147483647 h 1222"/>
                <a:gd name="T6" fmla="*/ 2147483647 w 1284"/>
                <a:gd name="T7" fmla="*/ 2147483647 h 1222"/>
                <a:gd name="T8" fmla="*/ 2147483647 w 1284"/>
                <a:gd name="T9" fmla="*/ 2147483647 h 1222"/>
                <a:gd name="T10" fmla="*/ 2147483647 w 1284"/>
                <a:gd name="T11" fmla="*/ 2147483647 h 1222"/>
                <a:gd name="T12" fmla="*/ 2147483647 w 1284"/>
                <a:gd name="T13" fmla="*/ 2147483647 h 1222"/>
                <a:gd name="T14" fmla="*/ 944748260 w 1284"/>
                <a:gd name="T15" fmla="*/ 2147483647 h 1222"/>
                <a:gd name="T16" fmla="*/ 42920654 w 1284"/>
                <a:gd name="T17" fmla="*/ 2147483647 h 1222"/>
                <a:gd name="T18" fmla="*/ 687100611 w 1284"/>
                <a:gd name="T19" fmla="*/ 2147483647 h 1222"/>
                <a:gd name="T20" fmla="*/ 2147483647 w 1284"/>
                <a:gd name="T21" fmla="*/ 2147483647 h 1222"/>
                <a:gd name="T22" fmla="*/ 2147483647 w 1284"/>
                <a:gd name="T23" fmla="*/ 2147483647 h 1222"/>
                <a:gd name="T24" fmla="*/ 2147483647 w 1284"/>
                <a:gd name="T25" fmla="*/ 2147483647 h 1222"/>
                <a:gd name="T26" fmla="*/ 2147483647 w 1284"/>
                <a:gd name="T27" fmla="*/ 2147483647 h 1222"/>
                <a:gd name="T28" fmla="*/ 2147483647 w 1284"/>
                <a:gd name="T29" fmla="*/ 300524076 h 1222"/>
                <a:gd name="T30" fmla="*/ 2147483647 w 1284"/>
                <a:gd name="T31" fmla="*/ 0 h 1222"/>
                <a:gd name="T32" fmla="*/ 2147483647 w 1284"/>
                <a:gd name="T33" fmla="*/ 772828945 h 1222"/>
                <a:gd name="T34" fmla="*/ 2147483647 w 1284"/>
                <a:gd name="T35" fmla="*/ 2147483647 h 1222"/>
                <a:gd name="T36" fmla="*/ 2147483647 w 1284"/>
                <a:gd name="T37" fmla="*/ 2147483647 h 1222"/>
                <a:gd name="T38" fmla="*/ 2147483647 w 1284"/>
                <a:gd name="T39" fmla="*/ 2147483647 h 1222"/>
                <a:gd name="T40" fmla="*/ 2147483647 w 1284"/>
                <a:gd name="T41" fmla="*/ 2147483647 h 1222"/>
                <a:gd name="T42" fmla="*/ 2147483647 w 1284"/>
                <a:gd name="T43" fmla="*/ 2147483647 h 1222"/>
                <a:gd name="T44" fmla="*/ 2147483647 w 1284"/>
                <a:gd name="T45" fmla="*/ 2147483647 h 1222"/>
                <a:gd name="T46" fmla="*/ 2147483647 w 1284"/>
                <a:gd name="T47" fmla="*/ 2147483647 h 12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84"/>
                <a:gd name="T73" fmla="*/ 0 h 1222"/>
                <a:gd name="T74" fmla="*/ 1284 w 1284"/>
                <a:gd name="T75" fmla="*/ 1222 h 122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84" h="1222">
                  <a:moveTo>
                    <a:pt x="303" y="1222"/>
                  </a:moveTo>
                  <a:cubicBezTo>
                    <a:pt x="299" y="1222"/>
                    <a:pt x="295" y="1221"/>
                    <a:pt x="291" y="1220"/>
                  </a:cubicBezTo>
                  <a:cubicBezTo>
                    <a:pt x="277" y="1216"/>
                    <a:pt x="266" y="1206"/>
                    <a:pt x="261" y="1192"/>
                  </a:cubicBezTo>
                  <a:cubicBezTo>
                    <a:pt x="251" y="1165"/>
                    <a:pt x="238" y="1132"/>
                    <a:pt x="222" y="1092"/>
                  </a:cubicBezTo>
                  <a:cubicBezTo>
                    <a:pt x="219" y="1087"/>
                    <a:pt x="194" y="1030"/>
                    <a:pt x="194" y="1030"/>
                  </a:cubicBezTo>
                  <a:cubicBezTo>
                    <a:pt x="156" y="941"/>
                    <a:pt x="122" y="877"/>
                    <a:pt x="89" y="835"/>
                  </a:cubicBezTo>
                  <a:cubicBezTo>
                    <a:pt x="89" y="835"/>
                    <a:pt x="89" y="835"/>
                    <a:pt x="89" y="835"/>
                  </a:cubicBezTo>
                  <a:cubicBezTo>
                    <a:pt x="69" y="808"/>
                    <a:pt x="46" y="787"/>
                    <a:pt x="22" y="772"/>
                  </a:cubicBezTo>
                  <a:cubicBezTo>
                    <a:pt x="10" y="764"/>
                    <a:pt x="3" y="751"/>
                    <a:pt x="1" y="737"/>
                  </a:cubicBezTo>
                  <a:cubicBezTo>
                    <a:pt x="0" y="723"/>
                    <a:pt x="6" y="709"/>
                    <a:pt x="16" y="700"/>
                  </a:cubicBezTo>
                  <a:cubicBezTo>
                    <a:pt x="73" y="648"/>
                    <a:pt x="128" y="623"/>
                    <a:pt x="178" y="623"/>
                  </a:cubicBezTo>
                  <a:cubicBezTo>
                    <a:pt x="232" y="623"/>
                    <a:pt x="289" y="690"/>
                    <a:pt x="351" y="829"/>
                  </a:cubicBezTo>
                  <a:cubicBezTo>
                    <a:pt x="372" y="876"/>
                    <a:pt x="372" y="876"/>
                    <a:pt x="372" y="876"/>
                  </a:cubicBezTo>
                  <a:cubicBezTo>
                    <a:pt x="479" y="699"/>
                    <a:pt x="616" y="527"/>
                    <a:pt x="777" y="363"/>
                  </a:cubicBezTo>
                  <a:cubicBezTo>
                    <a:pt x="922" y="217"/>
                    <a:pt x="1067" y="97"/>
                    <a:pt x="1209" y="7"/>
                  </a:cubicBezTo>
                  <a:cubicBezTo>
                    <a:pt x="1216" y="2"/>
                    <a:pt x="1225" y="0"/>
                    <a:pt x="1233" y="0"/>
                  </a:cubicBezTo>
                  <a:cubicBezTo>
                    <a:pt x="1247" y="0"/>
                    <a:pt x="1261" y="6"/>
                    <a:pt x="1270" y="18"/>
                  </a:cubicBezTo>
                  <a:cubicBezTo>
                    <a:pt x="1284" y="38"/>
                    <a:pt x="1280" y="65"/>
                    <a:pt x="1262" y="80"/>
                  </a:cubicBezTo>
                  <a:cubicBezTo>
                    <a:pt x="1141" y="182"/>
                    <a:pt x="1009" y="325"/>
                    <a:pt x="868" y="506"/>
                  </a:cubicBezTo>
                  <a:cubicBezTo>
                    <a:pt x="706" y="712"/>
                    <a:pt x="579" y="910"/>
                    <a:pt x="490" y="1094"/>
                  </a:cubicBezTo>
                  <a:cubicBezTo>
                    <a:pt x="487" y="1101"/>
                    <a:pt x="482" y="1107"/>
                    <a:pt x="475" y="1111"/>
                  </a:cubicBezTo>
                  <a:cubicBezTo>
                    <a:pt x="413" y="1154"/>
                    <a:pt x="413" y="1154"/>
                    <a:pt x="413" y="1154"/>
                  </a:cubicBezTo>
                  <a:cubicBezTo>
                    <a:pt x="381" y="1175"/>
                    <a:pt x="354" y="1195"/>
                    <a:pt x="331" y="1212"/>
                  </a:cubicBezTo>
                  <a:cubicBezTo>
                    <a:pt x="323" y="1219"/>
                    <a:pt x="313" y="1222"/>
                    <a:pt x="303" y="1222"/>
                  </a:cubicBezTo>
                  <a:close/>
                </a:path>
              </a:pathLst>
            </a:custGeom>
            <a:solidFill>
              <a:schemeClr val="bg2"/>
            </a:solidFill>
            <a:ln w="9525">
              <a:noFill/>
              <a:round/>
              <a:headEnd/>
              <a:tailEnd/>
            </a:ln>
          </p:spPr>
          <p:txBody>
            <a:bodyPr/>
            <a:lstStyle/>
            <a:p>
              <a:pPr fontAlgn="base">
                <a:spcBef>
                  <a:spcPct val="0"/>
                </a:spcBef>
                <a:spcAft>
                  <a:spcPct val="0"/>
                </a:spcAft>
              </a:pPr>
              <a:endParaRPr lang="en-US">
                <a:solidFill>
                  <a:srgbClr val="000000"/>
                </a:solidFill>
                <a:cs typeface="Arial" charset="0"/>
              </a:endParaRPr>
            </a:p>
          </p:txBody>
        </p:sp>
      </p:grpSp>
      <p:sp>
        <p:nvSpPr>
          <p:cNvPr id="2" name="Slide Number Placeholder 1">
            <a:extLst>
              <a:ext uri="{FF2B5EF4-FFF2-40B4-BE49-F238E27FC236}">
                <a16:creationId xmlns:a16="http://schemas.microsoft.com/office/drawing/2014/main" id="{6B5307A1-B239-4995-9DFB-4BEE4097870B}"/>
              </a:ext>
            </a:extLst>
          </p:cNvPr>
          <p:cNvSpPr>
            <a:spLocks noGrp="1"/>
          </p:cNvSpPr>
          <p:nvPr>
            <p:ph type="sldNum" sz="quarter" idx="12"/>
          </p:nvPr>
        </p:nvSpPr>
        <p:spPr/>
        <p:txBody>
          <a:bodyPr/>
          <a:lstStyle/>
          <a:p>
            <a:pPr>
              <a:defRPr/>
            </a:pPr>
            <a:fld id="{D9473D70-D65D-4B22-8EB6-2B57C36F98AC}" type="slidenum">
              <a:rPr lang="en-US" smtClean="0"/>
              <a:pPr>
                <a:defRPr/>
              </a:pPr>
              <a:t>63</a:t>
            </a:fld>
            <a:endParaRPr lang="en-US" dirty="0"/>
          </a:p>
        </p:txBody>
      </p:sp>
    </p:spTree>
  </p:cSld>
  <p:clrMapOvr>
    <a:masterClrMapping/>
  </p:clrMapOvr>
  <p:transition advClick="0"/>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CABC276-006D-4FDD-B1FE-59704492D6D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04856" y="910259"/>
            <a:ext cx="4370091" cy="1882477"/>
          </a:xfrm>
          <a:prstGeom prst="rect">
            <a:avLst/>
          </a:prstGeom>
        </p:spPr>
      </p:pic>
      <p:sp>
        <p:nvSpPr>
          <p:cNvPr id="9" name="Rectangle 8"/>
          <p:cNvSpPr/>
          <p:nvPr/>
        </p:nvSpPr>
        <p:spPr>
          <a:xfrm>
            <a:off x="2633297" y="1925517"/>
            <a:ext cx="1463919" cy="646235"/>
          </a:xfrm>
          <a:prstGeom prst="rect">
            <a:avLst/>
          </a:prstGeom>
          <a:noFill/>
          <a:ln w="158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5750805" y="1190613"/>
            <a:ext cx="1439251" cy="825474"/>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8"/>
          <p:cNvSpPr/>
          <p:nvPr/>
        </p:nvSpPr>
        <p:spPr>
          <a:xfrm>
            <a:off x="897657" y="2859435"/>
            <a:ext cx="7871769" cy="1490248"/>
          </a:xfrm>
          <a:prstGeom prst="roundRect">
            <a:avLst/>
          </a:prstGeom>
          <a:gradFill flip="none" rotWithShape="1">
            <a:gsLst>
              <a:gs pos="0">
                <a:schemeClr val="accent2">
                  <a:lumMod val="20000"/>
                  <a:lumOff val="80000"/>
                </a:schemeClr>
              </a:gs>
              <a:gs pos="99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 name="Rectangle 19"/>
          <p:cNvSpPr/>
          <p:nvPr/>
        </p:nvSpPr>
        <p:spPr>
          <a:xfrm>
            <a:off x="897657" y="3007278"/>
            <a:ext cx="7871768" cy="2031325"/>
          </a:xfrm>
          <a:prstGeom prst="rect">
            <a:avLst/>
          </a:prstGeom>
        </p:spPr>
        <p:txBody>
          <a:bodyPr wrap="square" anchor="t" anchorCtr="0">
            <a:spAutoFit/>
          </a:bodyPr>
          <a:lstStyle/>
          <a:p>
            <a:pPr defTabSz="342892"/>
            <a:r>
              <a:rPr kumimoji="1" lang="en-US" dirty="0">
                <a:solidFill>
                  <a:srgbClr val="000000"/>
                </a:solidFill>
                <a:latin typeface="Arial" charset="0"/>
                <a:cs typeface="ＭＳ Ｐゴシック" charset="0"/>
              </a:rPr>
              <a:t>A message will appear in the System Message box that will let you know when the waste toner cartridge is getting full. </a:t>
            </a:r>
          </a:p>
          <a:p>
            <a:pPr defTabSz="342892"/>
            <a:r>
              <a:rPr kumimoji="1" lang="en-US" dirty="0">
                <a:solidFill>
                  <a:srgbClr val="000000"/>
                </a:solidFill>
                <a:latin typeface="Arial" charset="0"/>
                <a:cs typeface="ＭＳ Ｐゴシック" charset="0"/>
              </a:rPr>
              <a:t>To change cartridge, open the door next to Tray 1, remove full container and replace with an empty one.</a:t>
            </a:r>
          </a:p>
          <a:p>
            <a:pPr defTabSz="342892"/>
            <a:r>
              <a:rPr kumimoji="1" lang="en-US" dirty="0">
                <a:solidFill>
                  <a:srgbClr val="000000"/>
                </a:solidFill>
                <a:latin typeface="Arial" charset="0"/>
                <a:cs typeface="ＭＳ Ｐゴシック" charset="0"/>
              </a:rPr>
              <a:t>Please order an extra cartridge with supplies (free with contract). If using @remote the waste toner cartridge will be automatically sent out.</a:t>
            </a:r>
          </a:p>
          <a:p>
            <a:pPr defTabSz="342892"/>
            <a:r>
              <a:rPr kumimoji="1" lang="en-US" dirty="0">
                <a:solidFill>
                  <a:srgbClr val="000000"/>
                </a:solidFill>
                <a:latin typeface="Arial" charset="0"/>
                <a:cs typeface="ＭＳ Ｐゴシック" charset="0"/>
              </a:rPr>
              <a:t>Please recycle through our toner recycling program.</a:t>
            </a:r>
          </a:p>
        </p:txBody>
      </p:sp>
      <p:grpSp>
        <p:nvGrpSpPr>
          <p:cNvPr id="21" name="Group 38"/>
          <p:cNvGrpSpPr/>
          <p:nvPr/>
        </p:nvGrpSpPr>
        <p:grpSpPr>
          <a:xfrm>
            <a:off x="165253" y="2979270"/>
            <a:ext cx="610115" cy="607446"/>
            <a:chOff x="-1207847" y="3447927"/>
            <a:chExt cx="813486" cy="808742"/>
          </a:xfrm>
        </p:grpSpPr>
        <p:sp>
          <p:nvSpPr>
            <p:cNvPr id="22" name="Freeform 57"/>
            <p:cNvSpPr>
              <a:spLocks/>
            </p:cNvSpPr>
            <p:nvPr/>
          </p:nvSpPr>
          <p:spPr bwMode="auto">
            <a:xfrm>
              <a:off x="-1207847" y="3447927"/>
              <a:ext cx="813486" cy="808742"/>
            </a:xfrm>
            <a:prstGeom prst="ellipse">
              <a:avLst/>
            </a:prstGeom>
            <a:solidFill>
              <a:srgbClr val="6F9B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solidFill>
                  <a:srgbClr val="000000"/>
                </a:solidFill>
                <a:ea typeface="ＭＳ Ｐゴシック" charset="-128"/>
              </a:endParaRPr>
            </a:p>
          </p:txBody>
        </p:sp>
        <p:sp>
          <p:nvSpPr>
            <p:cNvPr id="23" name="Freeform 58"/>
            <p:cNvSpPr>
              <a:spLocks/>
            </p:cNvSpPr>
            <p:nvPr/>
          </p:nvSpPr>
          <p:spPr bwMode="auto">
            <a:xfrm>
              <a:off x="-1044794" y="3659599"/>
              <a:ext cx="487380" cy="381247"/>
            </a:xfrm>
            <a:custGeom>
              <a:avLst/>
              <a:gdLst>
                <a:gd name="T0" fmla="*/ 565 w 822"/>
                <a:gd name="T1" fmla="*/ 0 h 643"/>
                <a:gd name="T2" fmla="*/ 639 w 822"/>
                <a:gd name="T3" fmla="*/ 7 h 643"/>
                <a:gd name="T4" fmla="*/ 705 w 822"/>
                <a:gd name="T5" fmla="*/ 17 h 643"/>
                <a:gd name="T6" fmla="*/ 758 w 822"/>
                <a:gd name="T7" fmla="*/ 29 h 643"/>
                <a:gd name="T8" fmla="*/ 798 w 822"/>
                <a:gd name="T9" fmla="*/ 41 h 643"/>
                <a:gd name="T10" fmla="*/ 819 w 822"/>
                <a:gd name="T11" fmla="*/ 52 h 643"/>
                <a:gd name="T12" fmla="*/ 817 w 822"/>
                <a:gd name="T13" fmla="*/ 59 h 643"/>
                <a:gd name="T14" fmla="*/ 755 w 822"/>
                <a:gd name="T15" fmla="*/ 102 h 643"/>
                <a:gd name="T16" fmla="*/ 708 w 822"/>
                <a:gd name="T17" fmla="*/ 152 h 643"/>
                <a:gd name="T18" fmla="*/ 670 w 822"/>
                <a:gd name="T19" fmla="*/ 204 h 643"/>
                <a:gd name="T20" fmla="*/ 641 w 822"/>
                <a:gd name="T21" fmla="*/ 260 h 643"/>
                <a:gd name="T22" fmla="*/ 613 w 822"/>
                <a:gd name="T23" fmla="*/ 317 h 643"/>
                <a:gd name="T24" fmla="*/ 587 w 822"/>
                <a:gd name="T25" fmla="*/ 371 h 643"/>
                <a:gd name="T26" fmla="*/ 553 w 822"/>
                <a:gd name="T27" fmla="*/ 421 h 643"/>
                <a:gd name="T28" fmla="*/ 513 w 822"/>
                <a:gd name="T29" fmla="*/ 464 h 643"/>
                <a:gd name="T30" fmla="*/ 461 w 822"/>
                <a:gd name="T31" fmla="*/ 497 h 643"/>
                <a:gd name="T32" fmla="*/ 399 w 822"/>
                <a:gd name="T33" fmla="*/ 513 h 643"/>
                <a:gd name="T34" fmla="*/ 335 w 822"/>
                <a:gd name="T35" fmla="*/ 518 h 643"/>
                <a:gd name="T36" fmla="*/ 271 w 822"/>
                <a:gd name="T37" fmla="*/ 511 h 643"/>
                <a:gd name="T38" fmla="*/ 214 w 822"/>
                <a:gd name="T39" fmla="*/ 497 h 643"/>
                <a:gd name="T40" fmla="*/ 164 w 822"/>
                <a:gd name="T41" fmla="*/ 480 h 643"/>
                <a:gd name="T42" fmla="*/ 157 w 822"/>
                <a:gd name="T43" fmla="*/ 487 h 643"/>
                <a:gd name="T44" fmla="*/ 140 w 822"/>
                <a:gd name="T45" fmla="*/ 509 h 643"/>
                <a:gd name="T46" fmla="*/ 116 w 822"/>
                <a:gd name="T47" fmla="*/ 542 h 643"/>
                <a:gd name="T48" fmla="*/ 90 w 822"/>
                <a:gd name="T49" fmla="*/ 584 h 643"/>
                <a:gd name="T50" fmla="*/ 64 w 822"/>
                <a:gd name="T51" fmla="*/ 631 h 643"/>
                <a:gd name="T52" fmla="*/ 50 w 822"/>
                <a:gd name="T53" fmla="*/ 643 h 643"/>
                <a:gd name="T54" fmla="*/ 31 w 822"/>
                <a:gd name="T55" fmla="*/ 641 h 643"/>
                <a:gd name="T56" fmla="*/ 12 w 822"/>
                <a:gd name="T57" fmla="*/ 631 h 643"/>
                <a:gd name="T58" fmla="*/ 0 w 822"/>
                <a:gd name="T59" fmla="*/ 615 h 643"/>
                <a:gd name="T60" fmla="*/ 14 w 822"/>
                <a:gd name="T61" fmla="*/ 577 h 643"/>
                <a:gd name="T62" fmla="*/ 62 w 822"/>
                <a:gd name="T63" fmla="*/ 501 h 643"/>
                <a:gd name="T64" fmla="*/ 119 w 822"/>
                <a:gd name="T65" fmla="*/ 431 h 643"/>
                <a:gd name="T66" fmla="*/ 183 w 822"/>
                <a:gd name="T67" fmla="*/ 369 h 643"/>
                <a:gd name="T68" fmla="*/ 254 w 822"/>
                <a:gd name="T69" fmla="*/ 315 h 643"/>
                <a:gd name="T70" fmla="*/ 325 w 822"/>
                <a:gd name="T71" fmla="*/ 267 h 643"/>
                <a:gd name="T72" fmla="*/ 392 w 822"/>
                <a:gd name="T73" fmla="*/ 227 h 643"/>
                <a:gd name="T74" fmla="*/ 456 w 822"/>
                <a:gd name="T75" fmla="*/ 194 h 643"/>
                <a:gd name="T76" fmla="*/ 511 w 822"/>
                <a:gd name="T77" fmla="*/ 168 h 643"/>
                <a:gd name="T78" fmla="*/ 553 w 822"/>
                <a:gd name="T79" fmla="*/ 149 h 643"/>
                <a:gd name="T80" fmla="*/ 582 w 822"/>
                <a:gd name="T81" fmla="*/ 137 h 643"/>
                <a:gd name="T82" fmla="*/ 594 w 822"/>
                <a:gd name="T83" fmla="*/ 135 h 643"/>
                <a:gd name="T84" fmla="*/ 582 w 822"/>
                <a:gd name="T85" fmla="*/ 135 h 643"/>
                <a:gd name="T86" fmla="*/ 551 w 822"/>
                <a:gd name="T87" fmla="*/ 135 h 643"/>
                <a:gd name="T88" fmla="*/ 501 w 822"/>
                <a:gd name="T89" fmla="*/ 142 h 643"/>
                <a:gd name="T90" fmla="*/ 439 w 822"/>
                <a:gd name="T91" fmla="*/ 152 h 643"/>
                <a:gd name="T92" fmla="*/ 368 w 822"/>
                <a:gd name="T93" fmla="*/ 171 h 643"/>
                <a:gd name="T94" fmla="*/ 290 w 822"/>
                <a:gd name="T95" fmla="*/ 201 h 643"/>
                <a:gd name="T96" fmla="*/ 209 w 822"/>
                <a:gd name="T97" fmla="*/ 244 h 643"/>
                <a:gd name="T98" fmla="*/ 131 w 822"/>
                <a:gd name="T99" fmla="*/ 303 h 643"/>
                <a:gd name="T100" fmla="*/ 55 w 822"/>
                <a:gd name="T101" fmla="*/ 376 h 643"/>
                <a:gd name="T102" fmla="*/ 52 w 822"/>
                <a:gd name="T103" fmla="*/ 348 h 643"/>
                <a:gd name="T104" fmla="*/ 52 w 822"/>
                <a:gd name="T105" fmla="*/ 308 h 643"/>
                <a:gd name="T106" fmla="*/ 59 w 822"/>
                <a:gd name="T107" fmla="*/ 260 h 643"/>
                <a:gd name="T108" fmla="*/ 74 w 822"/>
                <a:gd name="T109" fmla="*/ 211 h 643"/>
                <a:gd name="T110" fmla="*/ 102 w 822"/>
                <a:gd name="T111" fmla="*/ 159 h 643"/>
                <a:gd name="T112" fmla="*/ 145 w 822"/>
                <a:gd name="T113" fmla="*/ 109 h 643"/>
                <a:gd name="T114" fmla="*/ 207 w 822"/>
                <a:gd name="T115" fmla="*/ 64 h 643"/>
                <a:gd name="T116" fmla="*/ 276 w 822"/>
                <a:gd name="T117" fmla="*/ 33 h 643"/>
                <a:gd name="T118" fmla="*/ 352 w 822"/>
                <a:gd name="T119" fmla="*/ 15 h 643"/>
                <a:gd name="T120" fmla="*/ 432 w 822"/>
                <a:gd name="T121" fmla="*/ 3 h 643"/>
                <a:gd name="T122" fmla="*/ 511 w 822"/>
                <a:gd name="T123" fmla="*/ 0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22" h="643">
                  <a:moveTo>
                    <a:pt x="511" y="0"/>
                  </a:moveTo>
                  <a:lnTo>
                    <a:pt x="539" y="0"/>
                  </a:lnTo>
                  <a:lnTo>
                    <a:pt x="565" y="0"/>
                  </a:lnTo>
                  <a:lnTo>
                    <a:pt x="589" y="3"/>
                  </a:lnTo>
                  <a:lnTo>
                    <a:pt x="615" y="5"/>
                  </a:lnTo>
                  <a:lnTo>
                    <a:pt x="639" y="7"/>
                  </a:lnTo>
                  <a:lnTo>
                    <a:pt x="663" y="10"/>
                  </a:lnTo>
                  <a:lnTo>
                    <a:pt x="684" y="12"/>
                  </a:lnTo>
                  <a:lnTo>
                    <a:pt x="705" y="17"/>
                  </a:lnTo>
                  <a:lnTo>
                    <a:pt x="724" y="19"/>
                  </a:lnTo>
                  <a:lnTo>
                    <a:pt x="743" y="24"/>
                  </a:lnTo>
                  <a:lnTo>
                    <a:pt x="758" y="29"/>
                  </a:lnTo>
                  <a:lnTo>
                    <a:pt x="774" y="33"/>
                  </a:lnTo>
                  <a:lnTo>
                    <a:pt x="786" y="36"/>
                  </a:lnTo>
                  <a:lnTo>
                    <a:pt x="798" y="41"/>
                  </a:lnTo>
                  <a:lnTo>
                    <a:pt x="808" y="45"/>
                  </a:lnTo>
                  <a:lnTo>
                    <a:pt x="815" y="48"/>
                  </a:lnTo>
                  <a:lnTo>
                    <a:pt x="819" y="52"/>
                  </a:lnTo>
                  <a:lnTo>
                    <a:pt x="822" y="55"/>
                  </a:lnTo>
                  <a:lnTo>
                    <a:pt x="822" y="57"/>
                  </a:lnTo>
                  <a:lnTo>
                    <a:pt x="817" y="59"/>
                  </a:lnTo>
                  <a:lnTo>
                    <a:pt x="796" y="74"/>
                  </a:lnTo>
                  <a:lnTo>
                    <a:pt x="774" y="88"/>
                  </a:lnTo>
                  <a:lnTo>
                    <a:pt x="755" y="102"/>
                  </a:lnTo>
                  <a:lnTo>
                    <a:pt x="739" y="119"/>
                  </a:lnTo>
                  <a:lnTo>
                    <a:pt x="722" y="135"/>
                  </a:lnTo>
                  <a:lnTo>
                    <a:pt x="708" y="152"/>
                  </a:lnTo>
                  <a:lnTo>
                    <a:pt x="696" y="168"/>
                  </a:lnTo>
                  <a:lnTo>
                    <a:pt x="682" y="187"/>
                  </a:lnTo>
                  <a:lnTo>
                    <a:pt x="670" y="204"/>
                  </a:lnTo>
                  <a:lnTo>
                    <a:pt x="660" y="223"/>
                  </a:lnTo>
                  <a:lnTo>
                    <a:pt x="651" y="244"/>
                  </a:lnTo>
                  <a:lnTo>
                    <a:pt x="641" y="260"/>
                  </a:lnTo>
                  <a:lnTo>
                    <a:pt x="632" y="279"/>
                  </a:lnTo>
                  <a:lnTo>
                    <a:pt x="622" y="298"/>
                  </a:lnTo>
                  <a:lnTo>
                    <a:pt x="613" y="317"/>
                  </a:lnTo>
                  <a:lnTo>
                    <a:pt x="606" y="336"/>
                  </a:lnTo>
                  <a:lnTo>
                    <a:pt x="596" y="353"/>
                  </a:lnTo>
                  <a:lnTo>
                    <a:pt x="587" y="371"/>
                  </a:lnTo>
                  <a:lnTo>
                    <a:pt x="575" y="388"/>
                  </a:lnTo>
                  <a:lnTo>
                    <a:pt x="565" y="405"/>
                  </a:lnTo>
                  <a:lnTo>
                    <a:pt x="553" y="421"/>
                  </a:lnTo>
                  <a:lnTo>
                    <a:pt x="542" y="435"/>
                  </a:lnTo>
                  <a:lnTo>
                    <a:pt x="527" y="449"/>
                  </a:lnTo>
                  <a:lnTo>
                    <a:pt x="513" y="464"/>
                  </a:lnTo>
                  <a:lnTo>
                    <a:pt x="499" y="475"/>
                  </a:lnTo>
                  <a:lnTo>
                    <a:pt x="480" y="487"/>
                  </a:lnTo>
                  <a:lnTo>
                    <a:pt x="461" y="497"/>
                  </a:lnTo>
                  <a:lnTo>
                    <a:pt x="439" y="504"/>
                  </a:lnTo>
                  <a:lnTo>
                    <a:pt x="418" y="511"/>
                  </a:lnTo>
                  <a:lnTo>
                    <a:pt x="399" y="513"/>
                  </a:lnTo>
                  <a:lnTo>
                    <a:pt x="378" y="516"/>
                  </a:lnTo>
                  <a:lnTo>
                    <a:pt x="356" y="518"/>
                  </a:lnTo>
                  <a:lnTo>
                    <a:pt x="335" y="518"/>
                  </a:lnTo>
                  <a:lnTo>
                    <a:pt x="314" y="516"/>
                  </a:lnTo>
                  <a:lnTo>
                    <a:pt x="292" y="513"/>
                  </a:lnTo>
                  <a:lnTo>
                    <a:pt x="271" y="511"/>
                  </a:lnTo>
                  <a:lnTo>
                    <a:pt x="252" y="506"/>
                  </a:lnTo>
                  <a:lnTo>
                    <a:pt x="233" y="501"/>
                  </a:lnTo>
                  <a:lnTo>
                    <a:pt x="214" y="497"/>
                  </a:lnTo>
                  <a:lnTo>
                    <a:pt x="195" y="492"/>
                  </a:lnTo>
                  <a:lnTo>
                    <a:pt x="178" y="485"/>
                  </a:lnTo>
                  <a:lnTo>
                    <a:pt x="164" y="480"/>
                  </a:lnTo>
                  <a:lnTo>
                    <a:pt x="162" y="480"/>
                  </a:lnTo>
                  <a:lnTo>
                    <a:pt x="162" y="483"/>
                  </a:lnTo>
                  <a:lnTo>
                    <a:pt x="157" y="487"/>
                  </a:lnTo>
                  <a:lnTo>
                    <a:pt x="152" y="492"/>
                  </a:lnTo>
                  <a:lnTo>
                    <a:pt x="147" y="499"/>
                  </a:lnTo>
                  <a:lnTo>
                    <a:pt x="140" y="509"/>
                  </a:lnTo>
                  <a:lnTo>
                    <a:pt x="133" y="518"/>
                  </a:lnTo>
                  <a:lnTo>
                    <a:pt x="126" y="530"/>
                  </a:lnTo>
                  <a:lnTo>
                    <a:pt x="116" y="542"/>
                  </a:lnTo>
                  <a:lnTo>
                    <a:pt x="109" y="553"/>
                  </a:lnTo>
                  <a:lnTo>
                    <a:pt x="100" y="568"/>
                  </a:lnTo>
                  <a:lnTo>
                    <a:pt x="90" y="584"/>
                  </a:lnTo>
                  <a:lnTo>
                    <a:pt x="83" y="598"/>
                  </a:lnTo>
                  <a:lnTo>
                    <a:pt x="74" y="615"/>
                  </a:lnTo>
                  <a:lnTo>
                    <a:pt x="64" y="631"/>
                  </a:lnTo>
                  <a:lnTo>
                    <a:pt x="62" y="639"/>
                  </a:lnTo>
                  <a:lnTo>
                    <a:pt x="57" y="641"/>
                  </a:lnTo>
                  <a:lnTo>
                    <a:pt x="50" y="643"/>
                  </a:lnTo>
                  <a:lnTo>
                    <a:pt x="45" y="643"/>
                  </a:lnTo>
                  <a:lnTo>
                    <a:pt x="38" y="643"/>
                  </a:lnTo>
                  <a:lnTo>
                    <a:pt x="31" y="641"/>
                  </a:lnTo>
                  <a:lnTo>
                    <a:pt x="24" y="639"/>
                  </a:lnTo>
                  <a:lnTo>
                    <a:pt x="17" y="636"/>
                  </a:lnTo>
                  <a:lnTo>
                    <a:pt x="12" y="631"/>
                  </a:lnTo>
                  <a:lnTo>
                    <a:pt x="7" y="627"/>
                  </a:lnTo>
                  <a:lnTo>
                    <a:pt x="2" y="622"/>
                  </a:lnTo>
                  <a:lnTo>
                    <a:pt x="0" y="615"/>
                  </a:lnTo>
                  <a:lnTo>
                    <a:pt x="0" y="610"/>
                  </a:lnTo>
                  <a:lnTo>
                    <a:pt x="2" y="605"/>
                  </a:lnTo>
                  <a:lnTo>
                    <a:pt x="14" y="577"/>
                  </a:lnTo>
                  <a:lnTo>
                    <a:pt x="29" y="551"/>
                  </a:lnTo>
                  <a:lnTo>
                    <a:pt x="45" y="525"/>
                  </a:lnTo>
                  <a:lnTo>
                    <a:pt x="62" y="501"/>
                  </a:lnTo>
                  <a:lnTo>
                    <a:pt x="78" y="475"/>
                  </a:lnTo>
                  <a:lnTo>
                    <a:pt x="97" y="454"/>
                  </a:lnTo>
                  <a:lnTo>
                    <a:pt x="119" y="431"/>
                  </a:lnTo>
                  <a:lnTo>
                    <a:pt x="140" y="409"/>
                  </a:lnTo>
                  <a:lnTo>
                    <a:pt x="162" y="388"/>
                  </a:lnTo>
                  <a:lnTo>
                    <a:pt x="183" y="369"/>
                  </a:lnTo>
                  <a:lnTo>
                    <a:pt x="207" y="350"/>
                  </a:lnTo>
                  <a:lnTo>
                    <a:pt x="230" y="331"/>
                  </a:lnTo>
                  <a:lnTo>
                    <a:pt x="254" y="315"/>
                  </a:lnTo>
                  <a:lnTo>
                    <a:pt x="278" y="298"/>
                  </a:lnTo>
                  <a:lnTo>
                    <a:pt x="302" y="282"/>
                  </a:lnTo>
                  <a:lnTo>
                    <a:pt x="325" y="267"/>
                  </a:lnTo>
                  <a:lnTo>
                    <a:pt x="347" y="251"/>
                  </a:lnTo>
                  <a:lnTo>
                    <a:pt x="371" y="239"/>
                  </a:lnTo>
                  <a:lnTo>
                    <a:pt x="392" y="227"/>
                  </a:lnTo>
                  <a:lnTo>
                    <a:pt x="416" y="215"/>
                  </a:lnTo>
                  <a:lnTo>
                    <a:pt x="437" y="204"/>
                  </a:lnTo>
                  <a:lnTo>
                    <a:pt x="456" y="194"/>
                  </a:lnTo>
                  <a:lnTo>
                    <a:pt x="475" y="185"/>
                  </a:lnTo>
                  <a:lnTo>
                    <a:pt x="494" y="175"/>
                  </a:lnTo>
                  <a:lnTo>
                    <a:pt x="511" y="168"/>
                  </a:lnTo>
                  <a:lnTo>
                    <a:pt x="527" y="161"/>
                  </a:lnTo>
                  <a:lnTo>
                    <a:pt x="542" y="154"/>
                  </a:lnTo>
                  <a:lnTo>
                    <a:pt x="553" y="149"/>
                  </a:lnTo>
                  <a:lnTo>
                    <a:pt x="565" y="145"/>
                  </a:lnTo>
                  <a:lnTo>
                    <a:pt x="575" y="142"/>
                  </a:lnTo>
                  <a:lnTo>
                    <a:pt x="582" y="137"/>
                  </a:lnTo>
                  <a:lnTo>
                    <a:pt x="589" y="135"/>
                  </a:lnTo>
                  <a:lnTo>
                    <a:pt x="591" y="135"/>
                  </a:lnTo>
                  <a:lnTo>
                    <a:pt x="594" y="135"/>
                  </a:lnTo>
                  <a:lnTo>
                    <a:pt x="591" y="135"/>
                  </a:lnTo>
                  <a:lnTo>
                    <a:pt x="587" y="135"/>
                  </a:lnTo>
                  <a:lnTo>
                    <a:pt x="582" y="135"/>
                  </a:lnTo>
                  <a:lnTo>
                    <a:pt x="572" y="135"/>
                  </a:lnTo>
                  <a:lnTo>
                    <a:pt x="563" y="135"/>
                  </a:lnTo>
                  <a:lnTo>
                    <a:pt x="551" y="135"/>
                  </a:lnTo>
                  <a:lnTo>
                    <a:pt x="537" y="137"/>
                  </a:lnTo>
                  <a:lnTo>
                    <a:pt x="520" y="140"/>
                  </a:lnTo>
                  <a:lnTo>
                    <a:pt x="501" y="142"/>
                  </a:lnTo>
                  <a:lnTo>
                    <a:pt x="482" y="145"/>
                  </a:lnTo>
                  <a:lnTo>
                    <a:pt x="461" y="147"/>
                  </a:lnTo>
                  <a:lnTo>
                    <a:pt x="439" y="152"/>
                  </a:lnTo>
                  <a:lnTo>
                    <a:pt x="416" y="156"/>
                  </a:lnTo>
                  <a:lnTo>
                    <a:pt x="392" y="163"/>
                  </a:lnTo>
                  <a:lnTo>
                    <a:pt x="368" y="171"/>
                  </a:lnTo>
                  <a:lnTo>
                    <a:pt x="342" y="180"/>
                  </a:lnTo>
                  <a:lnTo>
                    <a:pt x="316" y="189"/>
                  </a:lnTo>
                  <a:lnTo>
                    <a:pt x="290" y="201"/>
                  </a:lnTo>
                  <a:lnTo>
                    <a:pt x="264" y="213"/>
                  </a:lnTo>
                  <a:lnTo>
                    <a:pt x="238" y="227"/>
                  </a:lnTo>
                  <a:lnTo>
                    <a:pt x="209" y="244"/>
                  </a:lnTo>
                  <a:lnTo>
                    <a:pt x="183" y="260"/>
                  </a:lnTo>
                  <a:lnTo>
                    <a:pt x="157" y="282"/>
                  </a:lnTo>
                  <a:lnTo>
                    <a:pt x="131" y="303"/>
                  </a:lnTo>
                  <a:lnTo>
                    <a:pt x="105" y="324"/>
                  </a:lnTo>
                  <a:lnTo>
                    <a:pt x="78" y="350"/>
                  </a:lnTo>
                  <a:lnTo>
                    <a:pt x="55" y="376"/>
                  </a:lnTo>
                  <a:lnTo>
                    <a:pt x="55" y="369"/>
                  </a:lnTo>
                  <a:lnTo>
                    <a:pt x="52" y="357"/>
                  </a:lnTo>
                  <a:lnTo>
                    <a:pt x="52" y="348"/>
                  </a:lnTo>
                  <a:lnTo>
                    <a:pt x="52" y="334"/>
                  </a:lnTo>
                  <a:lnTo>
                    <a:pt x="52" y="322"/>
                  </a:lnTo>
                  <a:lnTo>
                    <a:pt x="52" y="308"/>
                  </a:lnTo>
                  <a:lnTo>
                    <a:pt x="55" y="291"/>
                  </a:lnTo>
                  <a:lnTo>
                    <a:pt x="57" y="277"/>
                  </a:lnTo>
                  <a:lnTo>
                    <a:pt x="59" y="260"/>
                  </a:lnTo>
                  <a:lnTo>
                    <a:pt x="64" y="244"/>
                  </a:lnTo>
                  <a:lnTo>
                    <a:pt x="69" y="227"/>
                  </a:lnTo>
                  <a:lnTo>
                    <a:pt x="74" y="211"/>
                  </a:lnTo>
                  <a:lnTo>
                    <a:pt x="83" y="192"/>
                  </a:lnTo>
                  <a:lnTo>
                    <a:pt x="93" y="175"/>
                  </a:lnTo>
                  <a:lnTo>
                    <a:pt x="102" y="159"/>
                  </a:lnTo>
                  <a:lnTo>
                    <a:pt x="114" y="142"/>
                  </a:lnTo>
                  <a:lnTo>
                    <a:pt x="128" y="126"/>
                  </a:lnTo>
                  <a:lnTo>
                    <a:pt x="145" y="109"/>
                  </a:lnTo>
                  <a:lnTo>
                    <a:pt x="164" y="95"/>
                  </a:lnTo>
                  <a:lnTo>
                    <a:pt x="183" y="78"/>
                  </a:lnTo>
                  <a:lnTo>
                    <a:pt x="207" y="64"/>
                  </a:lnTo>
                  <a:lnTo>
                    <a:pt x="228" y="52"/>
                  </a:lnTo>
                  <a:lnTo>
                    <a:pt x="252" y="43"/>
                  </a:lnTo>
                  <a:lnTo>
                    <a:pt x="276" y="33"/>
                  </a:lnTo>
                  <a:lnTo>
                    <a:pt x="299" y="26"/>
                  </a:lnTo>
                  <a:lnTo>
                    <a:pt x="325" y="19"/>
                  </a:lnTo>
                  <a:lnTo>
                    <a:pt x="352" y="15"/>
                  </a:lnTo>
                  <a:lnTo>
                    <a:pt x="378" y="10"/>
                  </a:lnTo>
                  <a:lnTo>
                    <a:pt x="404" y="5"/>
                  </a:lnTo>
                  <a:lnTo>
                    <a:pt x="432" y="3"/>
                  </a:lnTo>
                  <a:lnTo>
                    <a:pt x="458" y="0"/>
                  </a:lnTo>
                  <a:lnTo>
                    <a:pt x="485" y="0"/>
                  </a:lnTo>
                  <a:lnTo>
                    <a:pt x="511" y="0"/>
                  </a:lnTo>
                  <a:lnTo>
                    <a:pt x="511" y="0"/>
                  </a:lnTo>
                  <a:lnTo>
                    <a:pt x="5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solidFill>
                  <a:srgbClr val="000000"/>
                </a:solidFill>
                <a:ea typeface="ＭＳ Ｐゴシック" charset="-128"/>
              </a:endParaRPr>
            </a:p>
          </p:txBody>
        </p:sp>
      </p:grpSp>
      <p:sp>
        <p:nvSpPr>
          <p:cNvPr id="16" name="Titre 3"/>
          <p:cNvSpPr txBox="1">
            <a:spLocks/>
          </p:cNvSpPr>
          <p:nvPr/>
        </p:nvSpPr>
        <p:spPr>
          <a:xfrm>
            <a:off x="897657" y="53683"/>
            <a:ext cx="6560762" cy="622102"/>
          </a:xfrm>
          <a:prstGeom prst="rect">
            <a:avLst/>
          </a:prstGeom>
        </p:spPr>
        <p:txBody>
          <a:bodyPr/>
          <a:lstStyle/>
          <a:p>
            <a:pPr defTabSz="342892" eaLnBrk="0" hangingPunct="0">
              <a:defRPr/>
            </a:pPr>
            <a:r>
              <a:rPr kumimoji="1" lang="fr-CA" sz="2800" b="1" dirty="0">
                <a:solidFill>
                  <a:srgbClr val="000000"/>
                </a:solidFill>
                <a:latin typeface="+mj-lt"/>
                <a:ea typeface="+mj-ea"/>
                <a:cs typeface="ＭＳ Ｐゴシック" charset="0"/>
              </a:rPr>
              <a:t>Waste Toner Cartridge </a:t>
            </a:r>
            <a:r>
              <a:rPr kumimoji="1" lang="fr-CA" b="1" dirty="0">
                <a:solidFill>
                  <a:srgbClr val="000000"/>
                </a:solidFill>
                <a:latin typeface="+mj-lt"/>
                <a:ea typeface="+mj-ea"/>
                <a:cs typeface="ＭＳ Ｐゴシック" charset="0"/>
              </a:rPr>
              <a:t>(colour </a:t>
            </a:r>
            <a:r>
              <a:rPr kumimoji="1" lang="fr-CA" b="1" dirty="0" err="1">
                <a:solidFill>
                  <a:srgbClr val="000000"/>
                </a:solidFill>
                <a:latin typeface="+mj-lt"/>
                <a:ea typeface="+mj-ea"/>
                <a:cs typeface="ＭＳ Ｐゴシック" charset="0"/>
              </a:rPr>
              <a:t>copiers</a:t>
            </a:r>
            <a:r>
              <a:rPr kumimoji="1" lang="fr-CA" b="1" dirty="0">
                <a:solidFill>
                  <a:srgbClr val="000000"/>
                </a:solidFill>
                <a:latin typeface="+mj-lt"/>
                <a:ea typeface="+mj-ea"/>
                <a:cs typeface="ＭＳ Ｐゴシック" charset="0"/>
              </a:rPr>
              <a:t> </a:t>
            </a:r>
            <a:r>
              <a:rPr kumimoji="1" lang="fr-CA" b="1" dirty="0" err="1">
                <a:solidFill>
                  <a:srgbClr val="000000"/>
                </a:solidFill>
                <a:latin typeface="+mj-lt"/>
                <a:ea typeface="+mj-ea"/>
                <a:cs typeface="ＭＳ Ｐゴシック" charset="0"/>
              </a:rPr>
              <a:t>only</a:t>
            </a:r>
            <a:r>
              <a:rPr kumimoji="1" lang="fr-CA" b="1" dirty="0">
                <a:solidFill>
                  <a:srgbClr val="000000"/>
                </a:solidFill>
                <a:latin typeface="+mj-lt"/>
                <a:ea typeface="+mj-ea"/>
                <a:cs typeface="ＭＳ Ｐゴシック" charset="0"/>
              </a:rPr>
              <a:t>)</a:t>
            </a:r>
          </a:p>
        </p:txBody>
      </p:sp>
      <p:pic>
        <p:nvPicPr>
          <p:cNvPr id="5" name="Content Placeholder 4">
            <a:extLst>
              <a:ext uri="{FF2B5EF4-FFF2-40B4-BE49-F238E27FC236}">
                <a16:creationId xmlns:a16="http://schemas.microsoft.com/office/drawing/2014/main" id="{DBCAE325-68CB-4A90-8EA3-63EAA672E8D8}"/>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1737283" y="1179110"/>
            <a:ext cx="2540798" cy="1429199"/>
          </a:xfrm>
        </p:spPr>
      </p:pic>
      <p:pic>
        <p:nvPicPr>
          <p:cNvPr id="7" name="Picture 6">
            <a:extLst>
              <a:ext uri="{FF2B5EF4-FFF2-40B4-BE49-F238E27FC236}">
                <a16:creationId xmlns:a16="http://schemas.microsoft.com/office/drawing/2014/main" id="{9A4C63B1-8D1A-41AD-B4E4-C3BC19A6289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65253" y="843560"/>
            <a:ext cx="4370091" cy="1949177"/>
          </a:xfrm>
          <a:prstGeom prst="rect">
            <a:avLst/>
          </a:prstGeom>
        </p:spPr>
      </p:pic>
      <p:sp>
        <p:nvSpPr>
          <p:cNvPr id="2" name="Slide Number Placeholder 1">
            <a:extLst>
              <a:ext uri="{FF2B5EF4-FFF2-40B4-BE49-F238E27FC236}">
                <a16:creationId xmlns:a16="http://schemas.microsoft.com/office/drawing/2014/main" id="{EFCFA562-5E85-4BF2-9FE4-DE21BDB4CE8C}"/>
              </a:ext>
            </a:extLst>
          </p:cNvPr>
          <p:cNvSpPr>
            <a:spLocks noGrp="1"/>
          </p:cNvSpPr>
          <p:nvPr>
            <p:ph type="sldNum" sz="quarter" idx="12"/>
          </p:nvPr>
        </p:nvSpPr>
        <p:spPr/>
        <p:txBody>
          <a:bodyPr/>
          <a:lstStyle/>
          <a:p>
            <a:pPr>
              <a:defRPr/>
            </a:pPr>
            <a:fld id="{D9473D70-D65D-4B22-8EB6-2B57C36F98AC}" type="slidenum">
              <a:rPr lang="en-US" smtClean="0"/>
              <a:pPr>
                <a:defRPr/>
              </a:pPr>
              <a:t>64</a:t>
            </a:fld>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56184" y="3035718"/>
            <a:ext cx="8937808" cy="1490248"/>
          </a:xfrm>
          <a:prstGeom prst="roundRect">
            <a:avLst/>
          </a:prstGeom>
          <a:gradFill flip="none" rotWithShape="1">
            <a:gsLst>
              <a:gs pos="0">
                <a:schemeClr val="accent2">
                  <a:lumMod val="20000"/>
                  <a:lumOff val="80000"/>
                </a:schemeClr>
              </a:gs>
              <a:gs pos="99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 name="Rectangle 19"/>
          <p:cNvSpPr/>
          <p:nvPr/>
        </p:nvSpPr>
        <p:spPr>
          <a:xfrm>
            <a:off x="725592" y="3076562"/>
            <a:ext cx="8105629" cy="2031325"/>
          </a:xfrm>
          <a:prstGeom prst="rect">
            <a:avLst/>
          </a:prstGeom>
        </p:spPr>
        <p:txBody>
          <a:bodyPr wrap="square" anchor="t" anchorCtr="0">
            <a:spAutoFit/>
          </a:bodyPr>
          <a:lstStyle/>
          <a:p>
            <a:pPr defTabSz="342892"/>
            <a:r>
              <a:rPr kumimoji="1" lang="en-US" dirty="0">
                <a:solidFill>
                  <a:srgbClr val="000000"/>
                </a:solidFill>
                <a:latin typeface="Arial" charset="0"/>
                <a:cs typeface="ＭＳ Ｐゴシック" charset="0"/>
              </a:rPr>
              <a:t>To return your empty toner cartridges and full toner waste cartridges to Ricoh, simply go to the Ricoh website and move the mouse over the Products title. Then select Toner Bottle and Cartridge Return Program. Follow the instructions to print off a mailing or courier label.</a:t>
            </a:r>
          </a:p>
          <a:p>
            <a:pPr defTabSz="342892"/>
            <a:endParaRPr kumimoji="1" lang="en-US" dirty="0">
              <a:solidFill>
                <a:srgbClr val="000000"/>
              </a:solidFill>
              <a:latin typeface="Arial" charset="0"/>
              <a:cs typeface="ＭＳ Ｐゴシック" charset="0"/>
            </a:endParaRPr>
          </a:p>
          <a:p>
            <a:pPr defTabSz="342892"/>
            <a:r>
              <a:rPr kumimoji="1" lang="en-US" dirty="0">
                <a:solidFill>
                  <a:srgbClr val="000000"/>
                </a:solidFill>
                <a:latin typeface="Arial" charset="0"/>
                <a:cs typeface="ＭＳ Ｐゴシック" charset="0"/>
              </a:rPr>
              <a:t>https://www.ricoh.ca/en/about-us/corporate-responsibility-and-environmental-sustainability/product-stewardship-and-recycling </a:t>
            </a:r>
          </a:p>
        </p:txBody>
      </p:sp>
      <p:grpSp>
        <p:nvGrpSpPr>
          <p:cNvPr id="21" name="Group 38"/>
          <p:cNvGrpSpPr/>
          <p:nvPr/>
        </p:nvGrpSpPr>
        <p:grpSpPr>
          <a:xfrm>
            <a:off x="115477" y="3313387"/>
            <a:ext cx="610115" cy="607446"/>
            <a:chOff x="-1207847" y="3447927"/>
            <a:chExt cx="813486" cy="808742"/>
          </a:xfrm>
        </p:grpSpPr>
        <p:sp>
          <p:nvSpPr>
            <p:cNvPr id="22" name="Freeform 57"/>
            <p:cNvSpPr>
              <a:spLocks/>
            </p:cNvSpPr>
            <p:nvPr/>
          </p:nvSpPr>
          <p:spPr bwMode="auto">
            <a:xfrm>
              <a:off x="-1207847" y="3447927"/>
              <a:ext cx="813486" cy="808742"/>
            </a:xfrm>
            <a:prstGeom prst="ellipse">
              <a:avLst/>
            </a:prstGeom>
            <a:solidFill>
              <a:srgbClr val="6F9B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solidFill>
                  <a:srgbClr val="000000"/>
                </a:solidFill>
                <a:ea typeface="ＭＳ Ｐゴシック" charset="-128"/>
              </a:endParaRPr>
            </a:p>
          </p:txBody>
        </p:sp>
        <p:sp>
          <p:nvSpPr>
            <p:cNvPr id="23" name="Freeform 58"/>
            <p:cNvSpPr>
              <a:spLocks/>
            </p:cNvSpPr>
            <p:nvPr/>
          </p:nvSpPr>
          <p:spPr bwMode="auto">
            <a:xfrm>
              <a:off x="-1044794" y="3659599"/>
              <a:ext cx="487380" cy="381247"/>
            </a:xfrm>
            <a:custGeom>
              <a:avLst/>
              <a:gdLst>
                <a:gd name="T0" fmla="*/ 565 w 822"/>
                <a:gd name="T1" fmla="*/ 0 h 643"/>
                <a:gd name="T2" fmla="*/ 639 w 822"/>
                <a:gd name="T3" fmla="*/ 7 h 643"/>
                <a:gd name="T4" fmla="*/ 705 w 822"/>
                <a:gd name="T5" fmla="*/ 17 h 643"/>
                <a:gd name="T6" fmla="*/ 758 w 822"/>
                <a:gd name="T7" fmla="*/ 29 h 643"/>
                <a:gd name="T8" fmla="*/ 798 w 822"/>
                <a:gd name="T9" fmla="*/ 41 h 643"/>
                <a:gd name="T10" fmla="*/ 819 w 822"/>
                <a:gd name="T11" fmla="*/ 52 h 643"/>
                <a:gd name="T12" fmla="*/ 817 w 822"/>
                <a:gd name="T13" fmla="*/ 59 h 643"/>
                <a:gd name="T14" fmla="*/ 755 w 822"/>
                <a:gd name="T15" fmla="*/ 102 h 643"/>
                <a:gd name="T16" fmla="*/ 708 w 822"/>
                <a:gd name="T17" fmla="*/ 152 h 643"/>
                <a:gd name="T18" fmla="*/ 670 w 822"/>
                <a:gd name="T19" fmla="*/ 204 h 643"/>
                <a:gd name="T20" fmla="*/ 641 w 822"/>
                <a:gd name="T21" fmla="*/ 260 h 643"/>
                <a:gd name="T22" fmla="*/ 613 w 822"/>
                <a:gd name="T23" fmla="*/ 317 h 643"/>
                <a:gd name="T24" fmla="*/ 587 w 822"/>
                <a:gd name="T25" fmla="*/ 371 h 643"/>
                <a:gd name="T26" fmla="*/ 553 w 822"/>
                <a:gd name="T27" fmla="*/ 421 h 643"/>
                <a:gd name="T28" fmla="*/ 513 w 822"/>
                <a:gd name="T29" fmla="*/ 464 h 643"/>
                <a:gd name="T30" fmla="*/ 461 w 822"/>
                <a:gd name="T31" fmla="*/ 497 h 643"/>
                <a:gd name="T32" fmla="*/ 399 w 822"/>
                <a:gd name="T33" fmla="*/ 513 h 643"/>
                <a:gd name="T34" fmla="*/ 335 w 822"/>
                <a:gd name="T35" fmla="*/ 518 h 643"/>
                <a:gd name="T36" fmla="*/ 271 w 822"/>
                <a:gd name="T37" fmla="*/ 511 h 643"/>
                <a:gd name="T38" fmla="*/ 214 w 822"/>
                <a:gd name="T39" fmla="*/ 497 h 643"/>
                <a:gd name="T40" fmla="*/ 164 w 822"/>
                <a:gd name="T41" fmla="*/ 480 h 643"/>
                <a:gd name="T42" fmla="*/ 157 w 822"/>
                <a:gd name="T43" fmla="*/ 487 h 643"/>
                <a:gd name="T44" fmla="*/ 140 w 822"/>
                <a:gd name="T45" fmla="*/ 509 h 643"/>
                <a:gd name="T46" fmla="*/ 116 w 822"/>
                <a:gd name="T47" fmla="*/ 542 h 643"/>
                <a:gd name="T48" fmla="*/ 90 w 822"/>
                <a:gd name="T49" fmla="*/ 584 h 643"/>
                <a:gd name="T50" fmla="*/ 64 w 822"/>
                <a:gd name="T51" fmla="*/ 631 h 643"/>
                <a:gd name="T52" fmla="*/ 50 w 822"/>
                <a:gd name="T53" fmla="*/ 643 h 643"/>
                <a:gd name="T54" fmla="*/ 31 w 822"/>
                <a:gd name="T55" fmla="*/ 641 h 643"/>
                <a:gd name="T56" fmla="*/ 12 w 822"/>
                <a:gd name="T57" fmla="*/ 631 h 643"/>
                <a:gd name="T58" fmla="*/ 0 w 822"/>
                <a:gd name="T59" fmla="*/ 615 h 643"/>
                <a:gd name="T60" fmla="*/ 14 w 822"/>
                <a:gd name="T61" fmla="*/ 577 h 643"/>
                <a:gd name="T62" fmla="*/ 62 w 822"/>
                <a:gd name="T63" fmla="*/ 501 h 643"/>
                <a:gd name="T64" fmla="*/ 119 w 822"/>
                <a:gd name="T65" fmla="*/ 431 h 643"/>
                <a:gd name="T66" fmla="*/ 183 w 822"/>
                <a:gd name="T67" fmla="*/ 369 h 643"/>
                <a:gd name="T68" fmla="*/ 254 w 822"/>
                <a:gd name="T69" fmla="*/ 315 h 643"/>
                <a:gd name="T70" fmla="*/ 325 w 822"/>
                <a:gd name="T71" fmla="*/ 267 h 643"/>
                <a:gd name="T72" fmla="*/ 392 w 822"/>
                <a:gd name="T73" fmla="*/ 227 h 643"/>
                <a:gd name="T74" fmla="*/ 456 w 822"/>
                <a:gd name="T75" fmla="*/ 194 h 643"/>
                <a:gd name="T76" fmla="*/ 511 w 822"/>
                <a:gd name="T77" fmla="*/ 168 h 643"/>
                <a:gd name="T78" fmla="*/ 553 w 822"/>
                <a:gd name="T79" fmla="*/ 149 h 643"/>
                <a:gd name="T80" fmla="*/ 582 w 822"/>
                <a:gd name="T81" fmla="*/ 137 h 643"/>
                <a:gd name="T82" fmla="*/ 594 w 822"/>
                <a:gd name="T83" fmla="*/ 135 h 643"/>
                <a:gd name="T84" fmla="*/ 582 w 822"/>
                <a:gd name="T85" fmla="*/ 135 h 643"/>
                <a:gd name="T86" fmla="*/ 551 w 822"/>
                <a:gd name="T87" fmla="*/ 135 h 643"/>
                <a:gd name="T88" fmla="*/ 501 w 822"/>
                <a:gd name="T89" fmla="*/ 142 h 643"/>
                <a:gd name="T90" fmla="*/ 439 w 822"/>
                <a:gd name="T91" fmla="*/ 152 h 643"/>
                <a:gd name="T92" fmla="*/ 368 w 822"/>
                <a:gd name="T93" fmla="*/ 171 h 643"/>
                <a:gd name="T94" fmla="*/ 290 w 822"/>
                <a:gd name="T95" fmla="*/ 201 h 643"/>
                <a:gd name="T96" fmla="*/ 209 w 822"/>
                <a:gd name="T97" fmla="*/ 244 h 643"/>
                <a:gd name="T98" fmla="*/ 131 w 822"/>
                <a:gd name="T99" fmla="*/ 303 h 643"/>
                <a:gd name="T100" fmla="*/ 55 w 822"/>
                <a:gd name="T101" fmla="*/ 376 h 643"/>
                <a:gd name="T102" fmla="*/ 52 w 822"/>
                <a:gd name="T103" fmla="*/ 348 h 643"/>
                <a:gd name="T104" fmla="*/ 52 w 822"/>
                <a:gd name="T105" fmla="*/ 308 h 643"/>
                <a:gd name="T106" fmla="*/ 59 w 822"/>
                <a:gd name="T107" fmla="*/ 260 h 643"/>
                <a:gd name="T108" fmla="*/ 74 w 822"/>
                <a:gd name="T109" fmla="*/ 211 h 643"/>
                <a:gd name="T110" fmla="*/ 102 w 822"/>
                <a:gd name="T111" fmla="*/ 159 h 643"/>
                <a:gd name="T112" fmla="*/ 145 w 822"/>
                <a:gd name="T113" fmla="*/ 109 h 643"/>
                <a:gd name="T114" fmla="*/ 207 w 822"/>
                <a:gd name="T115" fmla="*/ 64 h 643"/>
                <a:gd name="T116" fmla="*/ 276 w 822"/>
                <a:gd name="T117" fmla="*/ 33 h 643"/>
                <a:gd name="T118" fmla="*/ 352 w 822"/>
                <a:gd name="T119" fmla="*/ 15 h 643"/>
                <a:gd name="T120" fmla="*/ 432 w 822"/>
                <a:gd name="T121" fmla="*/ 3 h 643"/>
                <a:gd name="T122" fmla="*/ 511 w 822"/>
                <a:gd name="T123" fmla="*/ 0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22" h="643">
                  <a:moveTo>
                    <a:pt x="511" y="0"/>
                  </a:moveTo>
                  <a:lnTo>
                    <a:pt x="539" y="0"/>
                  </a:lnTo>
                  <a:lnTo>
                    <a:pt x="565" y="0"/>
                  </a:lnTo>
                  <a:lnTo>
                    <a:pt x="589" y="3"/>
                  </a:lnTo>
                  <a:lnTo>
                    <a:pt x="615" y="5"/>
                  </a:lnTo>
                  <a:lnTo>
                    <a:pt x="639" y="7"/>
                  </a:lnTo>
                  <a:lnTo>
                    <a:pt x="663" y="10"/>
                  </a:lnTo>
                  <a:lnTo>
                    <a:pt x="684" y="12"/>
                  </a:lnTo>
                  <a:lnTo>
                    <a:pt x="705" y="17"/>
                  </a:lnTo>
                  <a:lnTo>
                    <a:pt x="724" y="19"/>
                  </a:lnTo>
                  <a:lnTo>
                    <a:pt x="743" y="24"/>
                  </a:lnTo>
                  <a:lnTo>
                    <a:pt x="758" y="29"/>
                  </a:lnTo>
                  <a:lnTo>
                    <a:pt x="774" y="33"/>
                  </a:lnTo>
                  <a:lnTo>
                    <a:pt x="786" y="36"/>
                  </a:lnTo>
                  <a:lnTo>
                    <a:pt x="798" y="41"/>
                  </a:lnTo>
                  <a:lnTo>
                    <a:pt x="808" y="45"/>
                  </a:lnTo>
                  <a:lnTo>
                    <a:pt x="815" y="48"/>
                  </a:lnTo>
                  <a:lnTo>
                    <a:pt x="819" y="52"/>
                  </a:lnTo>
                  <a:lnTo>
                    <a:pt x="822" y="55"/>
                  </a:lnTo>
                  <a:lnTo>
                    <a:pt x="822" y="57"/>
                  </a:lnTo>
                  <a:lnTo>
                    <a:pt x="817" y="59"/>
                  </a:lnTo>
                  <a:lnTo>
                    <a:pt x="796" y="74"/>
                  </a:lnTo>
                  <a:lnTo>
                    <a:pt x="774" y="88"/>
                  </a:lnTo>
                  <a:lnTo>
                    <a:pt x="755" y="102"/>
                  </a:lnTo>
                  <a:lnTo>
                    <a:pt x="739" y="119"/>
                  </a:lnTo>
                  <a:lnTo>
                    <a:pt x="722" y="135"/>
                  </a:lnTo>
                  <a:lnTo>
                    <a:pt x="708" y="152"/>
                  </a:lnTo>
                  <a:lnTo>
                    <a:pt x="696" y="168"/>
                  </a:lnTo>
                  <a:lnTo>
                    <a:pt x="682" y="187"/>
                  </a:lnTo>
                  <a:lnTo>
                    <a:pt x="670" y="204"/>
                  </a:lnTo>
                  <a:lnTo>
                    <a:pt x="660" y="223"/>
                  </a:lnTo>
                  <a:lnTo>
                    <a:pt x="651" y="244"/>
                  </a:lnTo>
                  <a:lnTo>
                    <a:pt x="641" y="260"/>
                  </a:lnTo>
                  <a:lnTo>
                    <a:pt x="632" y="279"/>
                  </a:lnTo>
                  <a:lnTo>
                    <a:pt x="622" y="298"/>
                  </a:lnTo>
                  <a:lnTo>
                    <a:pt x="613" y="317"/>
                  </a:lnTo>
                  <a:lnTo>
                    <a:pt x="606" y="336"/>
                  </a:lnTo>
                  <a:lnTo>
                    <a:pt x="596" y="353"/>
                  </a:lnTo>
                  <a:lnTo>
                    <a:pt x="587" y="371"/>
                  </a:lnTo>
                  <a:lnTo>
                    <a:pt x="575" y="388"/>
                  </a:lnTo>
                  <a:lnTo>
                    <a:pt x="565" y="405"/>
                  </a:lnTo>
                  <a:lnTo>
                    <a:pt x="553" y="421"/>
                  </a:lnTo>
                  <a:lnTo>
                    <a:pt x="542" y="435"/>
                  </a:lnTo>
                  <a:lnTo>
                    <a:pt x="527" y="449"/>
                  </a:lnTo>
                  <a:lnTo>
                    <a:pt x="513" y="464"/>
                  </a:lnTo>
                  <a:lnTo>
                    <a:pt x="499" y="475"/>
                  </a:lnTo>
                  <a:lnTo>
                    <a:pt x="480" y="487"/>
                  </a:lnTo>
                  <a:lnTo>
                    <a:pt x="461" y="497"/>
                  </a:lnTo>
                  <a:lnTo>
                    <a:pt x="439" y="504"/>
                  </a:lnTo>
                  <a:lnTo>
                    <a:pt x="418" y="511"/>
                  </a:lnTo>
                  <a:lnTo>
                    <a:pt x="399" y="513"/>
                  </a:lnTo>
                  <a:lnTo>
                    <a:pt x="378" y="516"/>
                  </a:lnTo>
                  <a:lnTo>
                    <a:pt x="356" y="518"/>
                  </a:lnTo>
                  <a:lnTo>
                    <a:pt x="335" y="518"/>
                  </a:lnTo>
                  <a:lnTo>
                    <a:pt x="314" y="516"/>
                  </a:lnTo>
                  <a:lnTo>
                    <a:pt x="292" y="513"/>
                  </a:lnTo>
                  <a:lnTo>
                    <a:pt x="271" y="511"/>
                  </a:lnTo>
                  <a:lnTo>
                    <a:pt x="252" y="506"/>
                  </a:lnTo>
                  <a:lnTo>
                    <a:pt x="233" y="501"/>
                  </a:lnTo>
                  <a:lnTo>
                    <a:pt x="214" y="497"/>
                  </a:lnTo>
                  <a:lnTo>
                    <a:pt x="195" y="492"/>
                  </a:lnTo>
                  <a:lnTo>
                    <a:pt x="178" y="485"/>
                  </a:lnTo>
                  <a:lnTo>
                    <a:pt x="164" y="480"/>
                  </a:lnTo>
                  <a:lnTo>
                    <a:pt x="162" y="480"/>
                  </a:lnTo>
                  <a:lnTo>
                    <a:pt x="162" y="483"/>
                  </a:lnTo>
                  <a:lnTo>
                    <a:pt x="157" y="487"/>
                  </a:lnTo>
                  <a:lnTo>
                    <a:pt x="152" y="492"/>
                  </a:lnTo>
                  <a:lnTo>
                    <a:pt x="147" y="499"/>
                  </a:lnTo>
                  <a:lnTo>
                    <a:pt x="140" y="509"/>
                  </a:lnTo>
                  <a:lnTo>
                    <a:pt x="133" y="518"/>
                  </a:lnTo>
                  <a:lnTo>
                    <a:pt x="126" y="530"/>
                  </a:lnTo>
                  <a:lnTo>
                    <a:pt x="116" y="542"/>
                  </a:lnTo>
                  <a:lnTo>
                    <a:pt x="109" y="553"/>
                  </a:lnTo>
                  <a:lnTo>
                    <a:pt x="100" y="568"/>
                  </a:lnTo>
                  <a:lnTo>
                    <a:pt x="90" y="584"/>
                  </a:lnTo>
                  <a:lnTo>
                    <a:pt x="83" y="598"/>
                  </a:lnTo>
                  <a:lnTo>
                    <a:pt x="74" y="615"/>
                  </a:lnTo>
                  <a:lnTo>
                    <a:pt x="64" y="631"/>
                  </a:lnTo>
                  <a:lnTo>
                    <a:pt x="62" y="639"/>
                  </a:lnTo>
                  <a:lnTo>
                    <a:pt x="57" y="641"/>
                  </a:lnTo>
                  <a:lnTo>
                    <a:pt x="50" y="643"/>
                  </a:lnTo>
                  <a:lnTo>
                    <a:pt x="45" y="643"/>
                  </a:lnTo>
                  <a:lnTo>
                    <a:pt x="38" y="643"/>
                  </a:lnTo>
                  <a:lnTo>
                    <a:pt x="31" y="641"/>
                  </a:lnTo>
                  <a:lnTo>
                    <a:pt x="24" y="639"/>
                  </a:lnTo>
                  <a:lnTo>
                    <a:pt x="17" y="636"/>
                  </a:lnTo>
                  <a:lnTo>
                    <a:pt x="12" y="631"/>
                  </a:lnTo>
                  <a:lnTo>
                    <a:pt x="7" y="627"/>
                  </a:lnTo>
                  <a:lnTo>
                    <a:pt x="2" y="622"/>
                  </a:lnTo>
                  <a:lnTo>
                    <a:pt x="0" y="615"/>
                  </a:lnTo>
                  <a:lnTo>
                    <a:pt x="0" y="610"/>
                  </a:lnTo>
                  <a:lnTo>
                    <a:pt x="2" y="605"/>
                  </a:lnTo>
                  <a:lnTo>
                    <a:pt x="14" y="577"/>
                  </a:lnTo>
                  <a:lnTo>
                    <a:pt x="29" y="551"/>
                  </a:lnTo>
                  <a:lnTo>
                    <a:pt x="45" y="525"/>
                  </a:lnTo>
                  <a:lnTo>
                    <a:pt x="62" y="501"/>
                  </a:lnTo>
                  <a:lnTo>
                    <a:pt x="78" y="475"/>
                  </a:lnTo>
                  <a:lnTo>
                    <a:pt x="97" y="454"/>
                  </a:lnTo>
                  <a:lnTo>
                    <a:pt x="119" y="431"/>
                  </a:lnTo>
                  <a:lnTo>
                    <a:pt x="140" y="409"/>
                  </a:lnTo>
                  <a:lnTo>
                    <a:pt x="162" y="388"/>
                  </a:lnTo>
                  <a:lnTo>
                    <a:pt x="183" y="369"/>
                  </a:lnTo>
                  <a:lnTo>
                    <a:pt x="207" y="350"/>
                  </a:lnTo>
                  <a:lnTo>
                    <a:pt x="230" y="331"/>
                  </a:lnTo>
                  <a:lnTo>
                    <a:pt x="254" y="315"/>
                  </a:lnTo>
                  <a:lnTo>
                    <a:pt x="278" y="298"/>
                  </a:lnTo>
                  <a:lnTo>
                    <a:pt x="302" y="282"/>
                  </a:lnTo>
                  <a:lnTo>
                    <a:pt x="325" y="267"/>
                  </a:lnTo>
                  <a:lnTo>
                    <a:pt x="347" y="251"/>
                  </a:lnTo>
                  <a:lnTo>
                    <a:pt x="371" y="239"/>
                  </a:lnTo>
                  <a:lnTo>
                    <a:pt x="392" y="227"/>
                  </a:lnTo>
                  <a:lnTo>
                    <a:pt x="416" y="215"/>
                  </a:lnTo>
                  <a:lnTo>
                    <a:pt x="437" y="204"/>
                  </a:lnTo>
                  <a:lnTo>
                    <a:pt x="456" y="194"/>
                  </a:lnTo>
                  <a:lnTo>
                    <a:pt x="475" y="185"/>
                  </a:lnTo>
                  <a:lnTo>
                    <a:pt x="494" y="175"/>
                  </a:lnTo>
                  <a:lnTo>
                    <a:pt x="511" y="168"/>
                  </a:lnTo>
                  <a:lnTo>
                    <a:pt x="527" y="161"/>
                  </a:lnTo>
                  <a:lnTo>
                    <a:pt x="542" y="154"/>
                  </a:lnTo>
                  <a:lnTo>
                    <a:pt x="553" y="149"/>
                  </a:lnTo>
                  <a:lnTo>
                    <a:pt x="565" y="145"/>
                  </a:lnTo>
                  <a:lnTo>
                    <a:pt x="575" y="142"/>
                  </a:lnTo>
                  <a:lnTo>
                    <a:pt x="582" y="137"/>
                  </a:lnTo>
                  <a:lnTo>
                    <a:pt x="589" y="135"/>
                  </a:lnTo>
                  <a:lnTo>
                    <a:pt x="591" y="135"/>
                  </a:lnTo>
                  <a:lnTo>
                    <a:pt x="594" y="135"/>
                  </a:lnTo>
                  <a:lnTo>
                    <a:pt x="591" y="135"/>
                  </a:lnTo>
                  <a:lnTo>
                    <a:pt x="587" y="135"/>
                  </a:lnTo>
                  <a:lnTo>
                    <a:pt x="582" y="135"/>
                  </a:lnTo>
                  <a:lnTo>
                    <a:pt x="572" y="135"/>
                  </a:lnTo>
                  <a:lnTo>
                    <a:pt x="563" y="135"/>
                  </a:lnTo>
                  <a:lnTo>
                    <a:pt x="551" y="135"/>
                  </a:lnTo>
                  <a:lnTo>
                    <a:pt x="537" y="137"/>
                  </a:lnTo>
                  <a:lnTo>
                    <a:pt x="520" y="140"/>
                  </a:lnTo>
                  <a:lnTo>
                    <a:pt x="501" y="142"/>
                  </a:lnTo>
                  <a:lnTo>
                    <a:pt x="482" y="145"/>
                  </a:lnTo>
                  <a:lnTo>
                    <a:pt x="461" y="147"/>
                  </a:lnTo>
                  <a:lnTo>
                    <a:pt x="439" y="152"/>
                  </a:lnTo>
                  <a:lnTo>
                    <a:pt x="416" y="156"/>
                  </a:lnTo>
                  <a:lnTo>
                    <a:pt x="392" y="163"/>
                  </a:lnTo>
                  <a:lnTo>
                    <a:pt x="368" y="171"/>
                  </a:lnTo>
                  <a:lnTo>
                    <a:pt x="342" y="180"/>
                  </a:lnTo>
                  <a:lnTo>
                    <a:pt x="316" y="189"/>
                  </a:lnTo>
                  <a:lnTo>
                    <a:pt x="290" y="201"/>
                  </a:lnTo>
                  <a:lnTo>
                    <a:pt x="264" y="213"/>
                  </a:lnTo>
                  <a:lnTo>
                    <a:pt x="238" y="227"/>
                  </a:lnTo>
                  <a:lnTo>
                    <a:pt x="209" y="244"/>
                  </a:lnTo>
                  <a:lnTo>
                    <a:pt x="183" y="260"/>
                  </a:lnTo>
                  <a:lnTo>
                    <a:pt x="157" y="282"/>
                  </a:lnTo>
                  <a:lnTo>
                    <a:pt x="131" y="303"/>
                  </a:lnTo>
                  <a:lnTo>
                    <a:pt x="105" y="324"/>
                  </a:lnTo>
                  <a:lnTo>
                    <a:pt x="78" y="350"/>
                  </a:lnTo>
                  <a:lnTo>
                    <a:pt x="55" y="376"/>
                  </a:lnTo>
                  <a:lnTo>
                    <a:pt x="55" y="369"/>
                  </a:lnTo>
                  <a:lnTo>
                    <a:pt x="52" y="357"/>
                  </a:lnTo>
                  <a:lnTo>
                    <a:pt x="52" y="348"/>
                  </a:lnTo>
                  <a:lnTo>
                    <a:pt x="52" y="334"/>
                  </a:lnTo>
                  <a:lnTo>
                    <a:pt x="52" y="322"/>
                  </a:lnTo>
                  <a:lnTo>
                    <a:pt x="52" y="308"/>
                  </a:lnTo>
                  <a:lnTo>
                    <a:pt x="55" y="291"/>
                  </a:lnTo>
                  <a:lnTo>
                    <a:pt x="57" y="277"/>
                  </a:lnTo>
                  <a:lnTo>
                    <a:pt x="59" y="260"/>
                  </a:lnTo>
                  <a:lnTo>
                    <a:pt x="64" y="244"/>
                  </a:lnTo>
                  <a:lnTo>
                    <a:pt x="69" y="227"/>
                  </a:lnTo>
                  <a:lnTo>
                    <a:pt x="74" y="211"/>
                  </a:lnTo>
                  <a:lnTo>
                    <a:pt x="83" y="192"/>
                  </a:lnTo>
                  <a:lnTo>
                    <a:pt x="93" y="175"/>
                  </a:lnTo>
                  <a:lnTo>
                    <a:pt x="102" y="159"/>
                  </a:lnTo>
                  <a:lnTo>
                    <a:pt x="114" y="142"/>
                  </a:lnTo>
                  <a:lnTo>
                    <a:pt x="128" y="126"/>
                  </a:lnTo>
                  <a:lnTo>
                    <a:pt x="145" y="109"/>
                  </a:lnTo>
                  <a:lnTo>
                    <a:pt x="164" y="95"/>
                  </a:lnTo>
                  <a:lnTo>
                    <a:pt x="183" y="78"/>
                  </a:lnTo>
                  <a:lnTo>
                    <a:pt x="207" y="64"/>
                  </a:lnTo>
                  <a:lnTo>
                    <a:pt x="228" y="52"/>
                  </a:lnTo>
                  <a:lnTo>
                    <a:pt x="252" y="43"/>
                  </a:lnTo>
                  <a:lnTo>
                    <a:pt x="276" y="33"/>
                  </a:lnTo>
                  <a:lnTo>
                    <a:pt x="299" y="26"/>
                  </a:lnTo>
                  <a:lnTo>
                    <a:pt x="325" y="19"/>
                  </a:lnTo>
                  <a:lnTo>
                    <a:pt x="352" y="15"/>
                  </a:lnTo>
                  <a:lnTo>
                    <a:pt x="378" y="10"/>
                  </a:lnTo>
                  <a:lnTo>
                    <a:pt x="404" y="5"/>
                  </a:lnTo>
                  <a:lnTo>
                    <a:pt x="432" y="3"/>
                  </a:lnTo>
                  <a:lnTo>
                    <a:pt x="458" y="0"/>
                  </a:lnTo>
                  <a:lnTo>
                    <a:pt x="485" y="0"/>
                  </a:lnTo>
                  <a:lnTo>
                    <a:pt x="511" y="0"/>
                  </a:lnTo>
                  <a:lnTo>
                    <a:pt x="511" y="0"/>
                  </a:lnTo>
                  <a:lnTo>
                    <a:pt x="5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solidFill>
                  <a:srgbClr val="000000"/>
                </a:solidFill>
                <a:ea typeface="ＭＳ Ｐゴシック" charset="-128"/>
              </a:endParaRPr>
            </a:p>
          </p:txBody>
        </p:sp>
      </p:grpSp>
      <p:sp>
        <p:nvSpPr>
          <p:cNvPr id="16" name="Titre 3"/>
          <p:cNvSpPr txBox="1">
            <a:spLocks/>
          </p:cNvSpPr>
          <p:nvPr/>
        </p:nvSpPr>
        <p:spPr>
          <a:xfrm>
            <a:off x="878025" y="59450"/>
            <a:ext cx="4644516" cy="622102"/>
          </a:xfrm>
          <a:prstGeom prst="rect">
            <a:avLst/>
          </a:prstGeom>
        </p:spPr>
        <p:txBody>
          <a:bodyPr/>
          <a:lstStyle/>
          <a:p>
            <a:pPr defTabSz="342892" eaLnBrk="0" hangingPunct="0">
              <a:defRPr/>
            </a:pPr>
            <a:r>
              <a:rPr kumimoji="1" lang="fr-CA" sz="3000" b="1" dirty="0" err="1">
                <a:solidFill>
                  <a:srgbClr val="000000"/>
                </a:solidFill>
                <a:latin typeface="+mj-lt"/>
                <a:ea typeface="+mj-ea"/>
                <a:cs typeface="ＭＳ Ｐゴシック" charset="0"/>
              </a:rPr>
              <a:t>Returning</a:t>
            </a:r>
            <a:r>
              <a:rPr kumimoji="1" lang="fr-CA" sz="3000" b="1" dirty="0">
                <a:solidFill>
                  <a:srgbClr val="000000"/>
                </a:solidFill>
                <a:latin typeface="+mj-lt"/>
                <a:ea typeface="+mj-ea"/>
                <a:cs typeface="ＭＳ Ｐゴシック" charset="0"/>
              </a:rPr>
              <a:t> </a:t>
            </a:r>
            <a:r>
              <a:rPr kumimoji="1" lang="fr-CA" sz="3000" b="1" dirty="0" err="1">
                <a:solidFill>
                  <a:srgbClr val="000000"/>
                </a:solidFill>
                <a:latin typeface="+mj-lt"/>
                <a:ea typeface="+mj-ea"/>
                <a:cs typeface="ＭＳ Ｐゴシック" charset="0"/>
              </a:rPr>
              <a:t>Cartridges</a:t>
            </a:r>
            <a:endParaRPr kumimoji="1" lang="fr-CA" sz="3000" b="1" dirty="0">
              <a:solidFill>
                <a:srgbClr val="000000"/>
              </a:solidFill>
              <a:latin typeface="+mj-lt"/>
              <a:ea typeface="+mj-ea"/>
              <a:cs typeface="ＭＳ Ｐゴシック" charset="0"/>
            </a:endParaRPr>
          </a:p>
        </p:txBody>
      </p:sp>
      <p:grpSp>
        <p:nvGrpSpPr>
          <p:cNvPr id="14" name="Group 255">
            <a:extLst>
              <a:ext uri="{FF2B5EF4-FFF2-40B4-BE49-F238E27FC236}">
                <a16:creationId xmlns:a16="http://schemas.microsoft.com/office/drawing/2014/main" id="{A8B02F4E-A9B9-4592-9B89-365A7A2E5DF4}"/>
              </a:ext>
            </a:extLst>
          </p:cNvPr>
          <p:cNvGrpSpPr>
            <a:grpSpLocks/>
          </p:cNvGrpSpPr>
          <p:nvPr/>
        </p:nvGrpSpPr>
        <p:grpSpPr bwMode="auto">
          <a:xfrm>
            <a:off x="8614182" y="2397918"/>
            <a:ext cx="379810" cy="347663"/>
            <a:chOff x="8622192" y="4256252"/>
            <a:chExt cx="507606" cy="463689"/>
          </a:xfrm>
        </p:grpSpPr>
        <p:sp>
          <p:nvSpPr>
            <p:cNvPr id="15" name="Rounded Rectangle 256">
              <a:hlinkClick r:id="rId2" action="ppaction://hlinksldjump" highlightClick="1"/>
              <a:extLst>
                <a:ext uri="{FF2B5EF4-FFF2-40B4-BE49-F238E27FC236}">
                  <a16:creationId xmlns:a16="http://schemas.microsoft.com/office/drawing/2014/main" id="{0DE1CC4C-DE17-4240-B4EC-D19DC2E5B5F9}"/>
                </a:ext>
              </a:extLst>
            </p:cNvPr>
            <p:cNvSpPr/>
            <p:nvPr/>
          </p:nvSpPr>
          <p:spPr bwMode="auto">
            <a:xfrm>
              <a:off x="8622192" y="4265780"/>
              <a:ext cx="453504" cy="454161"/>
            </a:xfrm>
            <a:prstGeom prst="roundRect">
              <a:avLst>
                <a:gd name="adj" fmla="val 7935"/>
              </a:avLst>
            </a:prstGeom>
            <a:solidFill>
              <a:schemeClr val="accent5"/>
            </a:solidFill>
            <a:ln>
              <a:noFill/>
            </a:ln>
          </p:spPr>
          <p:txBody>
            <a:bodyPr/>
            <a:lstStyle/>
            <a:p>
              <a:pPr>
                <a:defRPr/>
              </a:pPr>
              <a:endParaRPr lang="en-GB">
                <a:solidFill>
                  <a:srgbClr val="000000"/>
                </a:solidFill>
                <a:cs typeface="Arial" charset="0"/>
              </a:endParaRPr>
            </a:p>
          </p:txBody>
        </p:sp>
        <p:sp>
          <p:nvSpPr>
            <p:cNvPr id="17" name="Freeform 14">
              <a:extLst>
                <a:ext uri="{FF2B5EF4-FFF2-40B4-BE49-F238E27FC236}">
                  <a16:creationId xmlns:a16="http://schemas.microsoft.com/office/drawing/2014/main" id="{AD4CEDDD-873F-4FF0-91AB-89399C241F78}"/>
                </a:ext>
              </a:extLst>
            </p:cNvPr>
            <p:cNvSpPr>
              <a:spLocks/>
            </p:cNvSpPr>
            <p:nvPr/>
          </p:nvSpPr>
          <p:spPr bwMode="auto">
            <a:xfrm>
              <a:off x="8680158" y="4256252"/>
              <a:ext cx="449640" cy="427897"/>
            </a:xfrm>
            <a:custGeom>
              <a:avLst/>
              <a:gdLst>
                <a:gd name="T0" fmla="*/ 2147483647 w 1284"/>
                <a:gd name="T1" fmla="*/ 2147483647 h 1222"/>
                <a:gd name="T2" fmla="*/ 2147483647 w 1284"/>
                <a:gd name="T3" fmla="*/ 2147483647 h 1222"/>
                <a:gd name="T4" fmla="*/ 2147483647 w 1284"/>
                <a:gd name="T5" fmla="*/ 2147483647 h 1222"/>
                <a:gd name="T6" fmla="*/ 2147483647 w 1284"/>
                <a:gd name="T7" fmla="*/ 2147483647 h 1222"/>
                <a:gd name="T8" fmla="*/ 2147483647 w 1284"/>
                <a:gd name="T9" fmla="*/ 2147483647 h 1222"/>
                <a:gd name="T10" fmla="*/ 2147483647 w 1284"/>
                <a:gd name="T11" fmla="*/ 2147483647 h 1222"/>
                <a:gd name="T12" fmla="*/ 2147483647 w 1284"/>
                <a:gd name="T13" fmla="*/ 2147483647 h 1222"/>
                <a:gd name="T14" fmla="*/ 944748260 w 1284"/>
                <a:gd name="T15" fmla="*/ 2147483647 h 1222"/>
                <a:gd name="T16" fmla="*/ 42920654 w 1284"/>
                <a:gd name="T17" fmla="*/ 2147483647 h 1222"/>
                <a:gd name="T18" fmla="*/ 687100611 w 1284"/>
                <a:gd name="T19" fmla="*/ 2147483647 h 1222"/>
                <a:gd name="T20" fmla="*/ 2147483647 w 1284"/>
                <a:gd name="T21" fmla="*/ 2147483647 h 1222"/>
                <a:gd name="T22" fmla="*/ 2147483647 w 1284"/>
                <a:gd name="T23" fmla="*/ 2147483647 h 1222"/>
                <a:gd name="T24" fmla="*/ 2147483647 w 1284"/>
                <a:gd name="T25" fmla="*/ 2147483647 h 1222"/>
                <a:gd name="T26" fmla="*/ 2147483647 w 1284"/>
                <a:gd name="T27" fmla="*/ 2147483647 h 1222"/>
                <a:gd name="T28" fmla="*/ 2147483647 w 1284"/>
                <a:gd name="T29" fmla="*/ 300524076 h 1222"/>
                <a:gd name="T30" fmla="*/ 2147483647 w 1284"/>
                <a:gd name="T31" fmla="*/ 0 h 1222"/>
                <a:gd name="T32" fmla="*/ 2147483647 w 1284"/>
                <a:gd name="T33" fmla="*/ 772828945 h 1222"/>
                <a:gd name="T34" fmla="*/ 2147483647 w 1284"/>
                <a:gd name="T35" fmla="*/ 2147483647 h 1222"/>
                <a:gd name="T36" fmla="*/ 2147483647 w 1284"/>
                <a:gd name="T37" fmla="*/ 2147483647 h 1222"/>
                <a:gd name="T38" fmla="*/ 2147483647 w 1284"/>
                <a:gd name="T39" fmla="*/ 2147483647 h 1222"/>
                <a:gd name="T40" fmla="*/ 2147483647 w 1284"/>
                <a:gd name="T41" fmla="*/ 2147483647 h 1222"/>
                <a:gd name="T42" fmla="*/ 2147483647 w 1284"/>
                <a:gd name="T43" fmla="*/ 2147483647 h 1222"/>
                <a:gd name="T44" fmla="*/ 2147483647 w 1284"/>
                <a:gd name="T45" fmla="*/ 2147483647 h 1222"/>
                <a:gd name="T46" fmla="*/ 2147483647 w 1284"/>
                <a:gd name="T47" fmla="*/ 2147483647 h 12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84"/>
                <a:gd name="T73" fmla="*/ 0 h 1222"/>
                <a:gd name="T74" fmla="*/ 1284 w 1284"/>
                <a:gd name="T75" fmla="*/ 1222 h 122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84" h="1222">
                  <a:moveTo>
                    <a:pt x="303" y="1222"/>
                  </a:moveTo>
                  <a:cubicBezTo>
                    <a:pt x="299" y="1222"/>
                    <a:pt x="295" y="1221"/>
                    <a:pt x="291" y="1220"/>
                  </a:cubicBezTo>
                  <a:cubicBezTo>
                    <a:pt x="277" y="1216"/>
                    <a:pt x="266" y="1206"/>
                    <a:pt x="261" y="1192"/>
                  </a:cubicBezTo>
                  <a:cubicBezTo>
                    <a:pt x="251" y="1165"/>
                    <a:pt x="238" y="1132"/>
                    <a:pt x="222" y="1092"/>
                  </a:cubicBezTo>
                  <a:cubicBezTo>
                    <a:pt x="219" y="1087"/>
                    <a:pt x="194" y="1030"/>
                    <a:pt x="194" y="1030"/>
                  </a:cubicBezTo>
                  <a:cubicBezTo>
                    <a:pt x="156" y="941"/>
                    <a:pt x="122" y="877"/>
                    <a:pt x="89" y="835"/>
                  </a:cubicBezTo>
                  <a:cubicBezTo>
                    <a:pt x="89" y="835"/>
                    <a:pt x="89" y="835"/>
                    <a:pt x="89" y="835"/>
                  </a:cubicBezTo>
                  <a:cubicBezTo>
                    <a:pt x="69" y="808"/>
                    <a:pt x="46" y="787"/>
                    <a:pt x="22" y="772"/>
                  </a:cubicBezTo>
                  <a:cubicBezTo>
                    <a:pt x="10" y="764"/>
                    <a:pt x="3" y="751"/>
                    <a:pt x="1" y="737"/>
                  </a:cubicBezTo>
                  <a:cubicBezTo>
                    <a:pt x="0" y="723"/>
                    <a:pt x="6" y="709"/>
                    <a:pt x="16" y="700"/>
                  </a:cubicBezTo>
                  <a:cubicBezTo>
                    <a:pt x="73" y="648"/>
                    <a:pt x="128" y="623"/>
                    <a:pt x="178" y="623"/>
                  </a:cubicBezTo>
                  <a:cubicBezTo>
                    <a:pt x="232" y="623"/>
                    <a:pt x="289" y="690"/>
                    <a:pt x="351" y="829"/>
                  </a:cubicBezTo>
                  <a:cubicBezTo>
                    <a:pt x="372" y="876"/>
                    <a:pt x="372" y="876"/>
                    <a:pt x="372" y="876"/>
                  </a:cubicBezTo>
                  <a:cubicBezTo>
                    <a:pt x="479" y="699"/>
                    <a:pt x="616" y="527"/>
                    <a:pt x="777" y="363"/>
                  </a:cubicBezTo>
                  <a:cubicBezTo>
                    <a:pt x="922" y="217"/>
                    <a:pt x="1067" y="97"/>
                    <a:pt x="1209" y="7"/>
                  </a:cubicBezTo>
                  <a:cubicBezTo>
                    <a:pt x="1216" y="2"/>
                    <a:pt x="1225" y="0"/>
                    <a:pt x="1233" y="0"/>
                  </a:cubicBezTo>
                  <a:cubicBezTo>
                    <a:pt x="1247" y="0"/>
                    <a:pt x="1261" y="6"/>
                    <a:pt x="1270" y="18"/>
                  </a:cubicBezTo>
                  <a:cubicBezTo>
                    <a:pt x="1284" y="38"/>
                    <a:pt x="1280" y="65"/>
                    <a:pt x="1262" y="80"/>
                  </a:cubicBezTo>
                  <a:cubicBezTo>
                    <a:pt x="1141" y="182"/>
                    <a:pt x="1009" y="325"/>
                    <a:pt x="868" y="506"/>
                  </a:cubicBezTo>
                  <a:cubicBezTo>
                    <a:pt x="706" y="712"/>
                    <a:pt x="579" y="910"/>
                    <a:pt x="490" y="1094"/>
                  </a:cubicBezTo>
                  <a:cubicBezTo>
                    <a:pt x="487" y="1101"/>
                    <a:pt x="482" y="1107"/>
                    <a:pt x="475" y="1111"/>
                  </a:cubicBezTo>
                  <a:cubicBezTo>
                    <a:pt x="413" y="1154"/>
                    <a:pt x="413" y="1154"/>
                    <a:pt x="413" y="1154"/>
                  </a:cubicBezTo>
                  <a:cubicBezTo>
                    <a:pt x="381" y="1175"/>
                    <a:pt x="354" y="1195"/>
                    <a:pt x="331" y="1212"/>
                  </a:cubicBezTo>
                  <a:cubicBezTo>
                    <a:pt x="323" y="1219"/>
                    <a:pt x="313" y="1222"/>
                    <a:pt x="303" y="1222"/>
                  </a:cubicBezTo>
                  <a:close/>
                </a:path>
              </a:pathLst>
            </a:custGeom>
            <a:solidFill>
              <a:schemeClr val="bg2"/>
            </a:solidFill>
            <a:ln w="9525">
              <a:noFill/>
              <a:round/>
              <a:headEnd/>
              <a:tailEnd/>
            </a:ln>
          </p:spPr>
          <p:txBody>
            <a:bodyPr/>
            <a:lstStyle/>
            <a:p>
              <a:pPr fontAlgn="base">
                <a:spcBef>
                  <a:spcPct val="0"/>
                </a:spcBef>
                <a:spcAft>
                  <a:spcPct val="0"/>
                </a:spcAft>
              </a:pPr>
              <a:endParaRPr lang="en-US">
                <a:solidFill>
                  <a:srgbClr val="000000"/>
                </a:solidFill>
                <a:cs typeface="Arial" charset="0"/>
              </a:endParaRPr>
            </a:p>
          </p:txBody>
        </p:sp>
      </p:grpSp>
      <p:sp>
        <p:nvSpPr>
          <p:cNvPr id="27" name="Freeform 27">
            <a:extLst>
              <a:ext uri="{FF2B5EF4-FFF2-40B4-BE49-F238E27FC236}">
                <a16:creationId xmlns:a16="http://schemas.microsoft.com/office/drawing/2014/main" id="{889A338B-9ED2-4713-9944-C53C39F6541D}"/>
              </a:ext>
            </a:extLst>
          </p:cNvPr>
          <p:cNvSpPr>
            <a:spLocks noEditPoints="1"/>
          </p:cNvSpPr>
          <p:nvPr/>
        </p:nvSpPr>
        <p:spPr bwMode="auto">
          <a:xfrm>
            <a:off x="222633" y="1051275"/>
            <a:ext cx="1275661" cy="722441"/>
          </a:xfrm>
          <a:custGeom>
            <a:avLst/>
            <a:gdLst>
              <a:gd name="T0" fmla="*/ 2147483647 w 650"/>
              <a:gd name="T1" fmla="*/ 2147483647 h 424"/>
              <a:gd name="T2" fmla="*/ 2147483647 w 650"/>
              <a:gd name="T3" fmla="*/ 2147483647 h 424"/>
              <a:gd name="T4" fmla="*/ 2147483647 w 650"/>
              <a:gd name="T5" fmla="*/ 2147483647 h 424"/>
              <a:gd name="T6" fmla="*/ 2147483647 w 650"/>
              <a:gd name="T7" fmla="*/ 2147483647 h 424"/>
              <a:gd name="T8" fmla="*/ 2147483647 w 650"/>
              <a:gd name="T9" fmla="*/ 2147483647 h 424"/>
              <a:gd name="T10" fmla="*/ 0 w 650"/>
              <a:gd name="T11" fmla="*/ 2147483647 h 424"/>
              <a:gd name="T12" fmla="*/ 0 w 650"/>
              <a:gd name="T13" fmla="*/ 2147483647 h 424"/>
              <a:gd name="T14" fmla="*/ 2147483647 w 650"/>
              <a:gd name="T15" fmla="*/ 2147483647 h 424"/>
              <a:gd name="T16" fmla="*/ 2147483647 w 650"/>
              <a:gd name="T17" fmla="*/ 2147483647 h 424"/>
              <a:gd name="T18" fmla="*/ 2147483647 w 650"/>
              <a:gd name="T19" fmla="*/ 2147483647 h 424"/>
              <a:gd name="T20" fmla="*/ 2147483647 w 650"/>
              <a:gd name="T21" fmla="*/ 2147483647 h 424"/>
              <a:gd name="T22" fmla="*/ 2147483647 w 650"/>
              <a:gd name="T23" fmla="*/ 2147483647 h 424"/>
              <a:gd name="T24" fmla="*/ 2147483647 w 650"/>
              <a:gd name="T25" fmla="*/ 2147483647 h 424"/>
              <a:gd name="T26" fmla="*/ 2147483647 w 650"/>
              <a:gd name="T27" fmla="*/ 2147483647 h 424"/>
              <a:gd name="T28" fmla="*/ 2147483647 w 650"/>
              <a:gd name="T29" fmla="*/ 2147483647 h 424"/>
              <a:gd name="T30" fmla="*/ 2147483647 w 650"/>
              <a:gd name="T31" fmla="*/ 2147483647 h 424"/>
              <a:gd name="T32" fmla="*/ 2147483647 w 650"/>
              <a:gd name="T33" fmla="*/ 2147483647 h 424"/>
              <a:gd name="T34" fmla="*/ 2147483647 w 650"/>
              <a:gd name="T35" fmla="*/ 2147483647 h 424"/>
              <a:gd name="T36" fmla="*/ 2147483647 w 650"/>
              <a:gd name="T37" fmla="*/ 2147483647 h 424"/>
              <a:gd name="T38" fmla="*/ 2147483647 w 650"/>
              <a:gd name="T39" fmla="*/ 2147483647 h 424"/>
              <a:gd name="T40" fmla="*/ 2147483647 w 650"/>
              <a:gd name="T41" fmla="*/ 2147483647 h 424"/>
              <a:gd name="T42" fmla="*/ 2147483647 w 650"/>
              <a:gd name="T43" fmla="*/ 2147483647 h 424"/>
              <a:gd name="T44" fmla="*/ 2147483647 w 650"/>
              <a:gd name="T45" fmla="*/ 2147483647 h 424"/>
              <a:gd name="T46" fmla="*/ 2147483647 w 650"/>
              <a:gd name="T47" fmla="*/ 2147483647 h 424"/>
              <a:gd name="T48" fmla="*/ 2147483647 w 650"/>
              <a:gd name="T49" fmla="*/ 2147483647 h 424"/>
              <a:gd name="T50" fmla="*/ 2147483647 w 650"/>
              <a:gd name="T51" fmla="*/ 2147483647 h 424"/>
              <a:gd name="T52" fmla="*/ 2147483647 w 650"/>
              <a:gd name="T53" fmla="*/ 2147483647 h 424"/>
              <a:gd name="T54" fmla="*/ 2147483647 w 650"/>
              <a:gd name="T55" fmla="*/ 2147483647 h 424"/>
              <a:gd name="T56" fmla="*/ 2147483647 w 650"/>
              <a:gd name="T57" fmla="*/ 2147483647 h 424"/>
              <a:gd name="T58" fmla="*/ 2147483647 w 650"/>
              <a:gd name="T59" fmla="*/ 2147483647 h 424"/>
              <a:gd name="T60" fmla="*/ 2147483647 w 650"/>
              <a:gd name="T61" fmla="*/ 2147483647 h 424"/>
              <a:gd name="T62" fmla="*/ 2147483647 w 650"/>
              <a:gd name="T63" fmla="*/ 2147483647 h 424"/>
              <a:gd name="T64" fmla="*/ 2147483647 w 650"/>
              <a:gd name="T65" fmla="*/ 0 h 424"/>
              <a:gd name="T66" fmla="*/ 2147483647 w 650"/>
              <a:gd name="T67" fmla="*/ 0 h 424"/>
              <a:gd name="T68" fmla="*/ 2147483647 w 650"/>
              <a:gd name="T69" fmla="*/ 2147483647 h 424"/>
              <a:gd name="T70" fmla="*/ 2147483647 w 650"/>
              <a:gd name="T71" fmla="*/ 2147483647 h 424"/>
              <a:gd name="T72" fmla="*/ 2147483647 w 650"/>
              <a:gd name="T73" fmla="*/ 2147483647 h 4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50" h="424">
                <a:moveTo>
                  <a:pt x="649" y="38"/>
                </a:moveTo>
                <a:cubicBezTo>
                  <a:pt x="557" y="93"/>
                  <a:pt x="557" y="93"/>
                  <a:pt x="557" y="93"/>
                </a:cubicBezTo>
                <a:cubicBezTo>
                  <a:pt x="337" y="223"/>
                  <a:pt x="337" y="223"/>
                  <a:pt x="337" y="223"/>
                </a:cubicBezTo>
                <a:cubicBezTo>
                  <a:pt x="332" y="226"/>
                  <a:pt x="326" y="225"/>
                  <a:pt x="320" y="222"/>
                </a:cubicBezTo>
                <a:cubicBezTo>
                  <a:pt x="318" y="222"/>
                  <a:pt x="317" y="221"/>
                  <a:pt x="316" y="221"/>
                </a:cubicBezTo>
                <a:cubicBezTo>
                  <a:pt x="0" y="40"/>
                  <a:pt x="0" y="40"/>
                  <a:pt x="0" y="40"/>
                </a:cubicBezTo>
                <a:cubicBezTo>
                  <a:pt x="0" y="397"/>
                  <a:pt x="0" y="397"/>
                  <a:pt x="0" y="397"/>
                </a:cubicBezTo>
                <a:cubicBezTo>
                  <a:pt x="0" y="412"/>
                  <a:pt x="12" y="424"/>
                  <a:pt x="27" y="424"/>
                </a:cubicBezTo>
                <a:cubicBezTo>
                  <a:pt x="623" y="424"/>
                  <a:pt x="623" y="424"/>
                  <a:pt x="623" y="424"/>
                </a:cubicBezTo>
                <a:cubicBezTo>
                  <a:pt x="638" y="424"/>
                  <a:pt x="650" y="412"/>
                  <a:pt x="650" y="397"/>
                </a:cubicBezTo>
                <a:cubicBezTo>
                  <a:pt x="650" y="37"/>
                  <a:pt x="650" y="37"/>
                  <a:pt x="650" y="37"/>
                </a:cubicBezTo>
                <a:cubicBezTo>
                  <a:pt x="650" y="37"/>
                  <a:pt x="649" y="37"/>
                  <a:pt x="649" y="38"/>
                </a:cubicBezTo>
                <a:close/>
                <a:moveTo>
                  <a:pt x="275" y="273"/>
                </a:moveTo>
                <a:cubicBezTo>
                  <a:pt x="91" y="386"/>
                  <a:pt x="91" y="386"/>
                  <a:pt x="91" y="386"/>
                </a:cubicBezTo>
                <a:cubicBezTo>
                  <a:pt x="86" y="389"/>
                  <a:pt x="79" y="387"/>
                  <a:pt x="76" y="381"/>
                </a:cubicBezTo>
                <a:cubicBezTo>
                  <a:pt x="72" y="375"/>
                  <a:pt x="73" y="367"/>
                  <a:pt x="77" y="365"/>
                </a:cubicBezTo>
                <a:cubicBezTo>
                  <a:pt x="262" y="251"/>
                  <a:pt x="262" y="251"/>
                  <a:pt x="262" y="251"/>
                </a:cubicBezTo>
                <a:cubicBezTo>
                  <a:pt x="266" y="248"/>
                  <a:pt x="273" y="251"/>
                  <a:pt x="277" y="257"/>
                </a:cubicBezTo>
                <a:cubicBezTo>
                  <a:pt x="280" y="263"/>
                  <a:pt x="280" y="270"/>
                  <a:pt x="275" y="273"/>
                </a:cubicBezTo>
                <a:close/>
                <a:moveTo>
                  <a:pt x="584" y="379"/>
                </a:moveTo>
                <a:cubicBezTo>
                  <a:pt x="580" y="385"/>
                  <a:pt x="573" y="388"/>
                  <a:pt x="569" y="385"/>
                </a:cubicBezTo>
                <a:cubicBezTo>
                  <a:pt x="393" y="282"/>
                  <a:pt x="393" y="282"/>
                  <a:pt x="393" y="282"/>
                </a:cubicBezTo>
                <a:cubicBezTo>
                  <a:pt x="377" y="272"/>
                  <a:pt x="377" y="272"/>
                  <a:pt x="377" y="272"/>
                </a:cubicBezTo>
                <a:cubicBezTo>
                  <a:pt x="372" y="269"/>
                  <a:pt x="371" y="262"/>
                  <a:pt x="375" y="256"/>
                </a:cubicBezTo>
                <a:cubicBezTo>
                  <a:pt x="378" y="249"/>
                  <a:pt x="385" y="247"/>
                  <a:pt x="390" y="250"/>
                </a:cubicBezTo>
                <a:cubicBezTo>
                  <a:pt x="414" y="264"/>
                  <a:pt x="414" y="264"/>
                  <a:pt x="414" y="264"/>
                </a:cubicBezTo>
                <a:cubicBezTo>
                  <a:pt x="582" y="363"/>
                  <a:pt x="582" y="363"/>
                  <a:pt x="582" y="363"/>
                </a:cubicBezTo>
                <a:cubicBezTo>
                  <a:pt x="587" y="366"/>
                  <a:pt x="588" y="373"/>
                  <a:pt x="584" y="379"/>
                </a:cubicBezTo>
                <a:close/>
                <a:moveTo>
                  <a:pt x="329" y="180"/>
                </a:moveTo>
                <a:cubicBezTo>
                  <a:pt x="599" y="19"/>
                  <a:pt x="599" y="19"/>
                  <a:pt x="599" y="19"/>
                </a:cubicBezTo>
                <a:cubicBezTo>
                  <a:pt x="626" y="2"/>
                  <a:pt x="626" y="2"/>
                  <a:pt x="626" y="2"/>
                </a:cubicBezTo>
                <a:cubicBezTo>
                  <a:pt x="627" y="2"/>
                  <a:pt x="628" y="2"/>
                  <a:pt x="629" y="1"/>
                </a:cubicBezTo>
                <a:cubicBezTo>
                  <a:pt x="627" y="1"/>
                  <a:pt x="625" y="0"/>
                  <a:pt x="623" y="0"/>
                </a:cubicBezTo>
                <a:cubicBezTo>
                  <a:pt x="27" y="0"/>
                  <a:pt x="27" y="0"/>
                  <a:pt x="27" y="0"/>
                </a:cubicBezTo>
                <a:cubicBezTo>
                  <a:pt x="23" y="0"/>
                  <a:pt x="20" y="1"/>
                  <a:pt x="17" y="2"/>
                </a:cubicBezTo>
                <a:cubicBezTo>
                  <a:pt x="18" y="3"/>
                  <a:pt x="19" y="3"/>
                  <a:pt x="20" y="4"/>
                </a:cubicBezTo>
                <a:lnTo>
                  <a:pt x="329" y="180"/>
                </a:lnTo>
                <a:close/>
              </a:path>
            </a:pathLst>
          </a:custGeom>
          <a:solidFill>
            <a:srgbClr val="FF0000">
              <a:alpha val="32941"/>
            </a:srgbClr>
          </a:solidFill>
          <a:ln>
            <a:noFill/>
          </a:ln>
        </p:spPr>
        <p:txBody>
          <a:bodyPr anchor="ctr"/>
          <a:lstStyle/>
          <a:p>
            <a:pPr algn="ctr">
              <a:defRPr/>
            </a:pPr>
            <a:endParaRPr lang="en-GB" sz="1200" kern="0" dirty="0">
              <a:solidFill>
                <a:sysClr val="windowText" lastClr="000000"/>
              </a:solidFill>
            </a:endParaRPr>
          </a:p>
        </p:txBody>
      </p:sp>
      <p:pic>
        <p:nvPicPr>
          <p:cNvPr id="5" name="Picture 4">
            <a:extLst>
              <a:ext uri="{FF2B5EF4-FFF2-40B4-BE49-F238E27FC236}">
                <a16:creationId xmlns:a16="http://schemas.microsoft.com/office/drawing/2014/main" id="{FEC013BD-45D4-4EB7-A85E-A2EEF7A318C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20997" y="731698"/>
            <a:ext cx="5408182" cy="2253874"/>
          </a:xfrm>
          <a:prstGeom prst="rect">
            <a:avLst/>
          </a:prstGeom>
          <a:ln>
            <a:solidFill>
              <a:srgbClr val="000000"/>
            </a:solidFill>
          </a:ln>
        </p:spPr>
      </p:pic>
      <p:sp>
        <p:nvSpPr>
          <p:cNvPr id="2" name="Slide Number Placeholder 1">
            <a:extLst>
              <a:ext uri="{FF2B5EF4-FFF2-40B4-BE49-F238E27FC236}">
                <a16:creationId xmlns:a16="http://schemas.microsoft.com/office/drawing/2014/main" id="{82C4A4A2-62C6-4D10-AD4D-B25BFBCCB26C}"/>
              </a:ext>
            </a:extLst>
          </p:cNvPr>
          <p:cNvSpPr>
            <a:spLocks noGrp="1"/>
          </p:cNvSpPr>
          <p:nvPr>
            <p:ph type="sldNum" sz="quarter" idx="12"/>
          </p:nvPr>
        </p:nvSpPr>
        <p:spPr/>
        <p:txBody>
          <a:bodyPr/>
          <a:lstStyle/>
          <a:p>
            <a:pPr>
              <a:defRPr/>
            </a:pPr>
            <a:fld id="{D9473D70-D65D-4B22-8EB6-2B57C36F98AC}" type="slidenum">
              <a:rPr lang="en-US" smtClean="0"/>
              <a:pPr>
                <a:defRPr/>
              </a:pPr>
              <a:t>65</a:t>
            </a:fld>
            <a:endParaRPr lang="en-US" dirty="0"/>
          </a:p>
        </p:txBody>
      </p:sp>
    </p:spTree>
    <p:extLst>
      <p:ext uri="{BB962C8B-B14F-4D97-AF65-F5344CB8AC3E}">
        <p14:creationId xmlns:p14="http://schemas.microsoft.com/office/powerpoint/2010/main" val="34981408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207892" y="1049348"/>
            <a:ext cx="4544522" cy="1672221"/>
          </a:xfrm>
          <a:prstGeom prst="roundRect">
            <a:avLst/>
          </a:prstGeom>
          <a:gradFill flip="none" rotWithShape="1">
            <a:gsLst>
              <a:gs pos="0">
                <a:schemeClr val="accent2">
                  <a:lumMod val="20000"/>
                  <a:lumOff val="80000"/>
                </a:schemeClr>
              </a:gs>
              <a:gs pos="99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Donut 7"/>
          <p:cNvSpPr/>
          <p:nvPr/>
        </p:nvSpPr>
        <p:spPr bwMode="auto">
          <a:xfrm>
            <a:off x="328624" y="969484"/>
            <a:ext cx="3756977" cy="3448280"/>
          </a:xfrm>
          <a:prstGeom prst="donut">
            <a:avLst>
              <a:gd name="adj" fmla="val 1433"/>
            </a:avLst>
          </a:prstGeom>
          <a:solidFill>
            <a:srgbClr val="6F9B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700">
              <a:solidFill>
                <a:srgbClr val="000000"/>
              </a:solidFill>
            </a:endParaRPr>
          </a:p>
        </p:txBody>
      </p:sp>
      <p:sp>
        <p:nvSpPr>
          <p:cNvPr id="9" name="Rectangle 8"/>
          <p:cNvSpPr/>
          <p:nvPr/>
        </p:nvSpPr>
        <p:spPr>
          <a:xfrm>
            <a:off x="1059094" y="1912535"/>
            <a:ext cx="2513136" cy="1384995"/>
          </a:xfrm>
          <a:prstGeom prst="rect">
            <a:avLst/>
          </a:prstGeom>
        </p:spPr>
        <p:txBody>
          <a:bodyPr wrap="square" anchor="ctr" anchorCtr="0">
            <a:spAutoFit/>
          </a:bodyPr>
          <a:lstStyle/>
          <a:p>
            <a:pPr algn="ctr">
              <a:spcBef>
                <a:spcPct val="50000"/>
              </a:spcBef>
              <a:buClr>
                <a:srgbClr val="C00000"/>
              </a:buClr>
            </a:pPr>
            <a:r>
              <a:rPr lang="fr-CA" sz="1400" dirty="0">
                <a:solidFill>
                  <a:srgbClr val="000000"/>
                </a:solidFill>
                <a:latin typeface="Arial"/>
                <a:ea typeface="ＭＳ Ｐゴシック"/>
                <a:cs typeface="Arial"/>
              </a:rPr>
              <a:t>   </a:t>
            </a:r>
            <a:r>
              <a:rPr lang="fr-CA" sz="1400" dirty="0" err="1">
                <a:solidFill>
                  <a:srgbClr val="000000"/>
                </a:solidFill>
                <a:latin typeface="Arial"/>
                <a:ea typeface="ＭＳ Ｐゴシック"/>
                <a:cs typeface="Arial"/>
              </a:rPr>
              <a:t>After</a:t>
            </a:r>
            <a:r>
              <a:rPr lang="fr-CA" sz="1400" dirty="0">
                <a:solidFill>
                  <a:srgbClr val="000000"/>
                </a:solidFill>
                <a:latin typeface="Arial"/>
                <a:ea typeface="ＭＳ Ｐゴシック"/>
                <a:cs typeface="Arial"/>
              </a:rPr>
              <a:t> </a:t>
            </a:r>
            <a:r>
              <a:rPr lang="fr-CA" sz="1400" dirty="0" err="1">
                <a:solidFill>
                  <a:srgbClr val="000000"/>
                </a:solidFill>
                <a:latin typeface="Arial"/>
                <a:ea typeface="ＭＳ Ｐゴシック"/>
                <a:cs typeface="Arial"/>
              </a:rPr>
              <a:t>changing</a:t>
            </a:r>
            <a:r>
              <a:rPr lang="fr-CA" sz="1400" dirty="0">
                <a:solidFill>
                  <a:srgbClr val="000000"/>
                </a:solidFill>
                <a:latin typeface="Arial"/>
                <a:ea typeface="ＭＳ Ｐゴシック"/>
                <a:cs typeface="Arial"/>
              </a:rPr>
              <a:t> the toner </a:t>
            </a:r>
            <a:r>
              <a:rPr lang="fr-CA" sz="1400" dirty="0" err="1">
                <a:solidFill>
                  <a:srgbClr val="000000"/>
                </a:solidFill>
                <a:latin typeface="Arial"/>
                <a:ea typeface="ＭＳ Ｐゴシック"/>
                <a:cs typeface="Arial"/>
              </a:rPr>
              <a:t>cartridge</a:t>
            </a:r>
            <a:r>
              <a:rPr lang="fr-CA" sz="1400" dirty="0">
                <a:solidFill>
                  <a:srgbClr val="000000"/>
                </a:solidFill>
                <a:latin typeface="Arial"/>
                <a:ea typeface="ＭＳ Ｐゴシック"/>
                <a:cs typeface="Arial"/>
              </a:rPr>
              <a:t> once, @</a:t>
            </a:r>
            <a:r>
              <a:rPr lang="fr-CA" sz="1400" dirty="0" err="1">
                <a:solidFill>
                  <a:srgbClr val="000000"/>
                </a:solidFill>
                <a:latin typeface="Arial"/>
                <a:ea typeface="ＭＳ Ｐゴシック"/>
                <a:cs typeface="Arial"/>
              </a:rPr>
              <a:t>Remote</a:t>
            </a:r>
            <a:r>
              <a:rPr lang="fr-CA" sz="1400" dirty="0">
                <a:solidFill>
                  <a:srgbClr val="000000"/>
                </a:solidFill>
                <a:latin typeface="Arial"/>
                <a:ea typeface="ＭＳ Ｐゴシック"/>
                <a:cs typeface="Arial"/>
              </a:rPr>
              <a:t> </a:t>
            </a:r>
            <a:r>
              <a:rPr lang="fr-CA" sz="1400" dirty="0" err="1">
                <a:solidFill>
                  <a:srgbClr val="000000"/>
                </a:solidFill>
                <a:latin typeface="Arial"/>
                <a:ea typeface="ＭＳ Ｐゴシック"/>
                <a:cs typeface="Arial"/>
              </a:rPr>
              <a:t>will</a:t>
            </a:r>
            <a:r>
              <a:rPr lang="fr-CA" sz="1400" dirty="0">
                <a:solidFill>
                  <a:srgbClr val="000000"/>
                </a:solidFill>
                <a:latin typeface="Arial"/>
                <a:ea typeface="ＭＳ Ｐゴシック"/>
                <a:cs typeface="Arial"/>
              </a:rPr>
              <a:t> </a:t>
            </a:r>
            <a:r>
              <a:rPr lang="fr-CA" sz="1400" dirty="0" err="1">
                <a:solidFill>
                  <a:srgbClr val="000000"/>
                </a:solidFill>
                <a:latin typeface="Arial"/>
                <a:ea typeface="ＭＳ Ｐゴシック"/>
                <a:cs typeface="Arial"/>
              </a:rPr>
              <a:t>send</a:t>
            </a:r>
            <a:r>
              <a:rPr lang="fr-CA" sz="1400" dirty="0">
                <a:solidFill>
                  <a:srgbClr val="000000"/>
                </a:solidFill>
                <a:latin typeface="Arial"/>
                <a:ea typeface="ＭＳ Ｐゴシック"/>
                <a:cs typeface="Arial"/>
              </a:rPr>
              <a:t> a signal to Ricoh, and a new </a:t>
            </a:r>
            <a:r>
              <a:rPr lang="fr-CA" sz="1400" dirty="0" err="1">
                <a:solidFill>
                  <a:srgbClr val="000000"/>
                </a:solidFill>
                <a:latin typeface="Arial"/>
                <a:ea typeface="ＭＳ Ｐゴシック"/>
                <a:cs typeface="Arial"/>
              </a:rPr>
              <a:t>cartridge</a:t>
            </a:r>
            <a:r>
              <a:rPr lang="fr-CA" sz="1400" dirty="0">
                <a:solidFill>
                  <a:srgbClr val="000000"/>
                </a:solidFill>
                <a:latin typeface="Arial"/>
                <a:ea typeface="ＭＳ Ｐゴシック"/>
                <a:cs typeface="Arial"/>
              </a:rPr>
              <a:t> </a:t>
            </a:r>
            <a:r>
              <a:rPr lang="fr-CA" sz="1400" dirty="0" err="1">
                <a:solidFill>
                  <a:srgbClr val="000000"/>
                </a:solidFill>
                <a:latin typeface="Arial"/>
                <a:ea typeface="ＭＳ Ｐゴシック"/>
                <a:cs typeface="Arial"/>
              </a:rPr>
              <a:t>will</a:t>
            </a:r>
            <a:r>
              <a:rPr lang="fr-CA" sz="1400" dirty="0">
                <a:solidFill>
                  <a:srgbClr val="000000"/>
                </a:solidFill>
                <a:latin typeface="Arial"/>
                <a:ea typeface="ＭＳ Ｐゴシック"/>
                <a:cs typeface="Arial"/>
              </a:rPr>
              <a:t> </a:t>
            </a:r>
            <a:r>
              <a:rPr lang="fr-CA" sz="1400" dirty="0" err="1">
                <a:solidFill>
                  <a:srgbClr val="000000"/>
                </a:solidFill>
                <a:latin typeface="Arial"/>
                <a:ea typeface="ＭＳ Ｐゴシック"/>
                <a:cs typeface="Arial"/>
              </a:rPr>
              <a:t>be</a:t>
            </a:r>
            <a:r>
              <a:rPr lang="fr-CA" sz="1400" dirty="0">
                <a:solidFill>
                  <a:srgbClr val="000000"/>
                </a:solidFill>
                <a:latin typeface="Arial"/>
                <a:ea typeface="ＭＳ Ｐゴシック"/>
                <a:cs typeface="Arial"/>
              </a:rPr>
              <a:t> </a:t>
            </a:r>
            <a:r>
              <a:rPr lang="fr-CA" sz="1400" dirty="0" err="1">
                <a:solidFill>
                  <a:srgbClr val="000000"/>
                </a:solidFill>
                <a:latin typeface="Arial"/>
                <a:ea typeface="ＭＳ Ｐゴシック"/>
                <a:cs typeface="Arial"/>
              </a:rPr>
              <a:t>shipped</a:t>
            </a:r>
            <a:r>
              <a:rPr lang="fr-CA" sz="1400" dirty="0">
                <a:solidFill>
                  <a:srgbClr val="000000"/>
                </a:solidFill>
                <a:latin typeface="Arial"/>
                <a:ea typeface="ＭＳ Ｐゴシック"/>
                <a:cs typeface="Arial"/>
              </a:rPr>
              <a:t> to </a:t>
            </a:r>
            <a:r>
              <a:rPr lang="fr-CA" sz="1400" dirty="0" err="1">
                <a:solidFill>
                  <a:srgbClr val="000000"/>
                </a:solidFill>
                <a:latin typeface="Arial"/>
                <a:ea typeface="ＭＳ Ｐゴシック"/>
                <a:cs typeface="Arial"/>
              </a:rPr>
              <a:t>you</a:t>
            </a:r>
            <a:r>
              <a:rPr lang="fr-CA" sz="1400" dirty="0">
                <a:solidFill>
                  <a:srgbClr val="000000"/>
                </a:solidFill>
                <a:latin typeface="Arial"/>
                <a:ea typeface="ＭＳ Ｐゴシック"/>
                <a:cs typeface="Arial"/>
              </a:rPr>
              <a:t>, and </a:t>
            </a:r>
            <a:r>
              <a:rPr lang="fr-CA" sz="1400" dirty="0" err="1">
                <a:solidFill>
                  <a:srgbClr val="000000"/>
                </a:solidFill>
                <a:latin typeface="Arial"/>
                <a:ea typeface="ＭＳ Ｐゴシック"/>
                <a:cs typeface="Arial"/>
              </a:rPr>
              <a:t>thus</a:t>
            </a:r>
            <a:r>
              <a:rPr lang="fr-CA" sz="1400" dirty="0">
                <a:solidFill>
                  <a:srgbClr val="000000"/>
                </a:solidFill>
                <a:latin typeface="Arial"/>
                <a:ea typeface="ＭＳ Ｐゴシック"/>
                <a:cs typeface="Arial"/>
              </a:rPr>
              <a:t>, for the duration of the </a:t>
            </a:r>
            <a:r>
              <a:rPr lang="fr-CA" sz="1400" dirty="0" err="1">
                <a:solidFill>
                  <a:srgbClr val="000000"/>
                </a:solidFill>
                <a:latin typeface="Arial"/>
                <a:ea typeface="ＭＳ Ｐゴシック"/>
                <a:cs typeface="Arial"/>
              </a:rPr>
              <a:t>contract</a:t>
            </a:r>
            <a:r>
              <a:rPr lang="fr-CA" sz="1400" dirty="0">
                <a:solidFill>
                  <a:srgbClr val="000000"/>
                </a:solidFill>
                <a:latin typeface="Arial"/>
                <a:ea typeface="ＭＳ Ｐゴシック"/>
                <a:cs typeface="Arial"/>
              </a:rPr>
              <a:t>.</a:t>
            </a:r>
            <a:endParaRPr lang="en-US">
              <a:latin typeface="Arial"/>
              <a:ea typeface="ＭＳ Ｐゴシック"/>
              <a:cs typeface="Arial"/>
            </a:endParaRPr>
          </a:p>
        </p:txBody>
      </p:sp>
      <p:sp>
        <p:nvSpPr>
          <p:cNvPr id="11" name="Rectangle 10"/>
          <p:cNvSpPr/>
          <p:nvPr/>
        </p:nvSpPr>
        <p:spPr>
          <a:xfrm>
            <a:off x="4875401" y="1074257"/>
            <a:ext cx="3321148" cy="1815882"/>
          </a:xfrm>
          <a:prstGeom prst="rect">
            <a:avLst/>
          </a:prstGeom>
        </p:spPr>
        <p:txBody>
          <a:bodyPr wrap="square" anchor="t" anchorCtr="0">
            <a:spAutoFit/>
          </a:bodyPr>
          <a:lstStyle/>
          <a:p>
            <a:r>
              <a:rPr lang="fr-CA" sz="1600" dirty="0">
                <a:solidFill>
                  <a:srgbClr val="000000"/>
                </a:solidFill>
                <a:latin typeface="Arial"/>
                <a:ea typeface="ＭＳ Ｐゴシック"/>
                <a:cs typeface="Arial"/>
              </a:rPr>
              <a:t>You are </a:t>
            </a:r>
            <a:r>
              <a:rPr lang="fr-CA" sz="1600" dirty="0" err="1">
                <a:solidFill>
                  <a:srgbClr val="000000"/>
                </a:solidFill>
                <a:latin typeface="Arial"/>
                <a:ea typeface="ＭＳ Ｐゴシック"/>
                <a:cs typeface="Arial"/>
              </a:rPr>
              <a:t>registered</a:t>
            </a:r>
            <a:r>
              <a:rPr lang="fr-CA" sz="1600" dirty="0">
                <a:solidFill>
                  <a:srgbClr val="000000"/>
                </a:solidFill>
                <a:latin typeface="Arial"/>
                <a:ea typeface="ＭＳ Ｐゴシック"/>
                <a:cs typeface="Arial"/>
              </a:rPr>
              <a:t> </a:t>
            </a:r>
            <a:r>
              <a:rPr lang="fr-CA" sz="1600" dirty="0" err="1">
                <a:solidFill>
                  <a:srgbClr val="000000"/>
                </a:solidFill>
                <a:latin typeface="Arial"/>
                <a:ea typeface="ＭＳ Ｐゴシック"/>
                <a:cs typeface="Arial"/>
              </a:rPr>
              <a:t>with</a:t>
            </a:r>
            <a:r>
              <a:rPr lang="fr-CA" sz="1600" dirty="0">
                <a:solidFill>
                  <a:srgbClr val="000000"/>
                </a:solidFill>
                <a:latin typeface="Arial"/>
                <a:ea typeface="ＭＳ Ｐゴシック"/>
                <a:cs typeface="Arial"/>
              </a:rPr>
              <a:t> @</a:t>
            </a:r>
            <a:r>
              <a:rPr lang="fr-CA" sz="1600" dirty="0" err="1">
                <a:solidFill>
                  <a:srgbClr val="000000"/>
                </a:solidFill>
                <a:latin typeface="Arial"/>
                <a:ea typeface="ＭＳ Ｐゴシック"/>
                <a:cs typeface="Arial"/>
              </a:rPr>
              <a:t>Remote</a:t>
            </a:r>
            <a:endParaRPr lang="fr-CA" sz="1600">
              <a:solidFill>
                <a:srgbClr val="000000"/>
              </a:solidFill>
              <a:latin typeface="Arial"/>
              <a:ea typeface="ＭＳ Ｐゴシック"/>
              <a:cs typeface="Arial"/>
            </a:endParaRPr>
          </a:p>
          <a:p>
            <a:r>
              <a:rPr lang="fr-CA" sz="1600" dirty="0" err="1">
                <a:solidFill>
                  <a:srgbClr val="000000"/>
                </a:solidFill>
                <a:latin typeface="Arial"/>
                <a:ea typeface="ＭＳ Ｐゴシック"/>
                <a:cs typeface="Arial"/>
              </a:rPr>
              <a:t>Your</a:t>
            </a:r>
            <a:r>
              <a:rPr lang="fr-CA" sz="1600" dirty="0">
                <a:solidFill>
                  <a:srgbClr val="000000"/>
                </a:solidFill>
                <a:latin typeface="Arial"/>
                <a:ea typeface="ＭＳ Ｐゴシック"/>
                <a:cs typeface="Arial"/>
              </a:rPr>
              <a:t> first set of toner and </a:t>
            </a:r>
            <a:r>
              <a:rPr lang="fr-CA" sz="1600" dirty="0" err="1">
                <a:solidFill>
                  <a:srgbClr val="000000"/>
                </a:solidFill>
                <a:latin typeface="Arial"/>
                <a:ea typeface="ＭＳ Ｐゴシック"/>
                <a:cs typeface="Arial"/>
              </a:rPr>
              <a:t>waste</a:t>
            </a:r>
            <a:r>
              <a:rPr lang="fr-CA" sz="1600" dirty="0">
                <a:solidFill>
                  <a:srgbClr val="000000"/>
                </a:solidFill>
                <a:latin typeface="Arial"/>
                <a:ea typeface="ＭＳ Ｐゴシック"/>
                <a:cs typeface="Arial"/>
              </a:rPr>
              <a:t> toner </a:t>
            </a:r>
            <a:r>
              <a:rPr lang="fr-CA" sz="1600" dirty="0" err="1">
                <a:solidFill>
                  <a:srgbClr val="000000"/>
                </a:solidFill>
                <a:latin typeface="Arial"/>
                <a:ea typeface="ＭＳ Ｐゴシック"/>
                <a:cs typeface="Arial"/>
              </a:rPr>
              <a:t>bottle</a:t>
            </a:r>
            <a:r>
              <a:rPr lang="fr-CA" sz="1600" dirty="0">
                <a:solidFill>
                  <a:srgbClr val="000000"/>
                </a:solidFill>
                <a:latin typeface="Arial"/>
                <a:ea typeface="ＭＳ Ｐゴシック"/>
                <a:cs typeface="Arial"/>
              </a:rPr>
              <a:t> has been </a:t>
            </a:r>
            <a:r>
              <a:rPr lang="fr-CA" sz="1600" dirty="0" err="1">
                <a:solidFill>
                  <a:srgbClr val="000000"/>
                </a:solidFill>
                <a:latin typeface="Arial"/>
                <a:ea typeface="ＭＳ Ｐゴシック"/>
                <a:cs typeface="Arial"/>
              </a:rPr>
              <a:t>ordered</a:t>
            </a:r>
            <a:r>
              <a:rPr lang="fr-CA" sz="1600" dirty="0">
                <a:solidFill>
                  <a:srgbClr val="000000"/>
                </a:solidFill>
                <a:latin typeface="Arial"/>
                <a:ea typeface="ＭＳ Ｐゴシック"/>
                <a:cs typeface="Arial"/>
              </a:rPr>
              <a:t>.</a:t>
            </a:r>
          </a:p>
          <a:p>
            <a:endParaRPr lang="fr-CA" sz="1600" dirty="0">
              <a:solidFill>
                <a:srgbClr val="000000"/>
              </a:solidFill>
              <a:latin typeface="Arial"/>
              <a:ea typeface="ＭＳ Ｐゴシック"/>
              <a:cs typeface="Arial"/>
            </a:endParaRPr>
          </a:p>
          <a:p>
            <a:r>
              <a:rPr lang="fr-CA" sz="1600" dirty="0">
                <a:solidFill>
                  <a:srgbClr val="000000"/>
                </a:solidFill>
                <a:latin typeface="Arial"/>
                <a:ea typeface="ＭＳ Ｐゴシック"/>
                <a:cs typeface="Arial"/>
              </a:rPr>
              <a:t>For </a:t>
            </a:r>
            <a:r>
              <a:rPr lang="fr-CA" sz="1600" dirty="0" err="1">
                <a:solidFill>
                  <a:srgbClr val="000000"/>
                </a:solidFill>
                <a:latin typeface="Arial"/>
                <a:ea typeface="ＭＳ Ｐゴシック"/>
                <a:cs typeface="Arial"/>
              </a:rPr>
              <a:t>other</a:t>
            </a:r>
            <a:r>
              <a:rPr lang="fr-CA" sz="1600" dirty="0">
                <a:solidFill>
                  <a:srgbClr val="000000"/>
                </a:solidFill>
                <a:latin typeface="Arial"/>
                <a:ea typeface="ＭＳ Ｐゴシック"/>
                <a:cs typeface="Arial"/>
              </a:rPr>
              <a:t> consumables </a:t>
            </a:r>
            <a:r>
              <a:rPr lang="fr-CA" sz="1600" dirty="0" err="1">
                <a:solidFill>
                  <a:srgbClr val="000000"/>
                </a:solidFill>
                <a:latin typeface="Arial"/>
                <a:ea typeface="ＭＳ Ｐゴシック"/>
                <a:cs typeface="Arial"/>
              </a:rPr>
              <a:t>such</a:t>
            </a:r>
            <a:r>
              <a:rPr lang="fr-CA" sz="1600" dirty="0">
                <a:solidFill>
                  <a:srgbClr val="000000"/>
                </a:solidFill>
                <a:latin typeface="Arial"/>
                <a:ea typeface="ＭＳ Ｐゴシック"/>
                <a:cs typeface="Arial"/>
              </a:rPr>
              <a:t> as </a:t>
            </a:r>
            <a:r>
              <a:rPr lang="fr-CA" sz="1600" dirty="0" err="1">
                <a:solidFill>
                  <a:srgbClr val="000000"/>
                </a:solidFill>
                <a:latin typeface="Arial"/>
                <a:ea typeface="ＭＳ Ｐゴシック"/>
                <a:cs typeface="Arial"/>
              </a:rPr>
              <a:t>staples</a:t>
            </a:r>
            <a:r>
              <a:rPr lang="fr-CA" sz="1600" dirty="0">
                <a:solidFill>
                  <a:srgbClr val="000000"/>
                </a:solidFill>
                <a:latin typeface="Arial"/>
                <a:ea typeface="ＭＳ Ｐゴシック"/>
                <a:cs typeface="Arial"/>
              </a:rPr>
              <a:t> </a:t>
            </a:r>
            <a:r>
              <a:rPr lang="fr-CA" sz="1600" dirty="0" err="1">
                <a:solidFill>
                  <a:srgbClr val="000000"/>
                </a:solidFill>
                <a:latin typeface="Arial"/>
                <a:ea typeface="ＭＳ Ｐゴシック"/>
                <a:cs typeface="Arial"/>
              </a:rPr>
              <a:t>please</a:t>
            </a:r>
            <a:r>
              <a:rPr lang="fr-CA" sz="1600" dirty="0">
                <a:solidFill>
                  <a:srgbClr val="000000"/>
                </a:solidFill>
                <a:latin typeface="Arial"/>
                <a:ea typeface="ＭＳ Ｐゴシック"/>
                <a:cs typeface="Arial"/>
              </a:rPr>
              <a:t> use the </a:t>
            </a:r>
            <a:r>
              <a:rPr lang="fr-CA" sz="1600" dirty="0" err="1">
                <a:solidFill>
                  <a:srgbClr val="000000"/>
                </a:solidFill>
                <a:latin typeface="Arial"/>
                <a:ea typeface="ＭＳ Ｐゴシック"/>
                <a:cs typeface="Arial"/>
              </a:rPr>
              <a:t>same</a:t>
            </a:r>
            <a:r>
              <a:rPr lang="fr-CA" sz="1600" dirty="0">
                <a:solidFill>
                  <a:srgbClr val="000000"/>
                </a:solidFill>
                <a:latin typeface="Arial"/>
                <a:ea typeface="ＭＳ Ｐゴシック"/>
                <a:cs typeface="Arial"/>
              </a:rPr>
              <a:t> process as </a:t>
            </a:r>
            <a:r>
              <a:rPr lang="fr-CA" sz="1600" dirty="0" err="1">
                <a:solidFill>
                  <a:srgbClr val="000000"/>
                </a:solidFill>
                <a:latin typeface="Arial"/>
                <a:ea typeface="ＭＳ Ｐゴシック"/>
                <a:cs typeface="Arial"/>
              </a:rPr>
              <a:t>before</a:t>
            </a:r>
            <a:r>
              <a:rPr lang="fr-CA" sz="1600" dirty="0">
                <a:solidFill>
                  <a:srgbClr val="000000"/>
                </a:solidFill>
                <a:latin typeface="Arial"/>
                <a:ea typeface="ＭＳ Ｐゴシック"/>
                <a:cs typeface="Arial"/>
              </a:rPr>
              <a:t>.</a:t>
            </a:r>
          </a:p>
        </p:txBody>
      </p:sp>
      <p:grpSp>
        <p:nvGrpSpPr>
          <p:cNvPr id="13" name="Group 35"/>
          <p:cNvGrpSpPr/>
          <p:nvPr/>
        </p:nvGrpSpPr>
        <p:grpSpPr>
          <a:xfrm>
            <a:off x="391586" y="2225767"/>
            <a:ext cx="610115" cy="607446"/>
            <a:chOff x="-1207847" y="3447927"/>
            <a:chExt cx="813486" cy="808742"/>
          </a:xfrm>
        </p:grpSpPr>
        <p:sp>
          <p:nvSpPr>
            <p:cNvPr id="14" name="Freeform 57"/>
            <p:cNvSpPr>
              <a:spLocks/>
            </p:cNvSpPr>
            <p:nvPr/>
          </p:nvSpPr>
          <p:spPr bwMode="auto">
            <a:xfrm>
              <a:off x="-1207847" y="3447927"/>
              <a:ext cx="813486" cy="808742"/>
            </a:xfrm>
            <a:prstGeom prst="ellipse">
              <a:avLst/>
            </a:prstGeom>
            <a:solidFill>
              <a:srgbClr val="6F9B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solidFill>
                  <a:srgbClr val="000000"/>
                </a:solidFill>
                <a:ea typeface="ＭＳ Ｐゴシック" charset="-128"/>
              </a:endParaRPr>
            </a:p>
          </p:txBody>
        </p:sp>
        <p:sp>
          <p:nvSpPr>
            <p:cNvPr id="15" name="Freeform 58"/>
            <p:cNvSpPr>
              <a:spLocks/>
            </p:cNvSpPr>
            <p:nvPr/>
          </p:nvSpPr>
          <p:spPr bwMode="auto">
            <a:xfrm>
              <a:off x="-1044794" y="3659599"/>
              <a:ext cx="487380" cy="381247"/>
            </a:xfrm>
            <a:custGeom>
              <a:avLst/>
              <a:gdLst>
                <a:gd name="T0" fmla="*/ 565 w 822"/>
                <a:gd name="T1" fmla="*/ 0 h 643"/>
                <a:gd name="T2" fmla="*/ 639 w 822"/>
                <a:gd name="T3" fmla="*/ 7 h 643"/>
                <a:gd name="T4" fmla="*/ 705 w 822"/>
                <a:gd name="T5" fmla="*/ 17 h 643"/>
                <a:gd name="T6" fmla="*/ 758 w 822"/>
                <a:gd name="T7" fmla="*/ 29 h 643"/>
                <a:gd name="T8" fmla="*/ 798 w 822"/>
                <a:gd name="T9" fmla="*/ 41 h 643"/>
                <a:gd name="T10" fmla="*/ 819 w 822"/>
                <a:gd name="T11" fmla="*/ 52 h 643"/>
                <a:gd name="T12" fmla="*/ 817 w 822"/>
                <a:gd name="T13" fmla="*/ 59 h 643"/>
                <a:gd name="T14" fmla="*/ 755 w 822"/>
                <a:gd name="T15" fmla="*/ 102 h 643"/>
                <a:gd name="T16" fmla="*/ 708 w 822"/>
                <a:gd name="T17" fmla="*/ 152 h 643"/>
                <a:gd name="T18" fmla="*/ 670 w 822"/>
                <a:gd name="T19" fmla="*/ 204 h 643"/>
                <a:gd name="T20" fmla="*/ 641 w 822"/>
                <a:gd name="T21" fmla="*/ 260 h 643"/>
                <a:gd name="T22" fmla="*/ 613 w 822"/>
                <a:gd name="T23" fmla="*/ 317 h 643"/>
                <a:gd name="T24" fmla="*/ 587 w 822"/>
                <a:gd name="T25" fmla="*/ 371 h 643"/>
                <a:gd name="T26" fmla="*/ 553 w 822"/>
                <a:gd name="T27" fmla="*/ 421 h 643"/>
                <a:gd name="T28" fmla="*/ 513 w 822"/>
                <a:gd name="T29" fmla="*/ 464 h 643"/>
                <a:gd name="T30" fmla="*/ 461 w 822"/>
                <a:gd name="T31" fmla="*/ 497 h 643"/>
                <a:gd name="T32" fmla="*/ 399 w 822"/>
                <a:gd name="T33" fmla="*/ 513 h 643"/>
                <a:gd name="T34" fmla="*/ 335 w 822"/>
                <a:gd name="T35" fmla="*/ 518 h 643"/>
                <a:gd name="T36" fmla="*/ 271 w 822"/>
                <a:gd name="T37" fmla="*/ 511 h 643"/>
                <a:gd name="T38" fmla="*/ 214 w 822"/>
                <a:gd name="T39" fmla="*/ 497 h 643"/>
                <a:gd name="T40" fmla="*/ 164 w 822"/>
                <a:gd name="T41" fmla="*/ 480 h 643"/>
                <a:gd name="T42" fmla="*/ 157 w 822"/>
                <a:gd name="T43" fmla="*/ 487 h 643"/>
                <a:gd name="T44" fmla="*/ 140 w 822"/>
                <a:gd name="T45" fmla="*/ 509 h 643"/>
                <a:gd name="T46" fmla="*/ 116 w 822"/>
                <a:gd name="T47" fmla="*/ 542 h 643"/>
                <a:gd name="T48" fmla="*/ 90 w 822"/>
                <a:gd name="T49" fmla="*/ 584 h 643"/>
                <a:gd name="T50" fmla="*/ 64 w 822"/>
                <a:gd name="T51" fmla="*/ 631 h 643"/>
                <a:gd name="T52" fmla="*/ 50 w 822"/>
                <a:gd name="T53" fmla="*/ 643 h 643"/>
                <a:gd name="T54" fmla="*/ 31 w 822"/>
                <a:gd name="T55" fmla="*/ 641 h 643"/>
                <a:gd name="T56" fmla="*/ 12 w 822"/>
                <a:gd name="T57" fmla="*/ 631 h 643"/>
                <a:gd name="T58" fmla="*/ 0 w 822"/>
                <a:gd name="T59" fmla="*/ 615 h 643"/>
                <a:gd name="T60" fmla="*/ 14 w 822"/>
                <a:gd name="T61" fmla="*/ 577 h 643"/>
                <a:gd name="T62" fmla="*/ 62 w 822"/>
                <a:gd name="T63" fmla="*/ 501 h 643"/>
                <a:gd name="T64" fmla="*/ 119 w 822"/>
                <a:gd name="T65" fmla="*/ 431 h 643"/>
                <a:gd name="T66" fmla="*/ 183 w 822"/>
                <a:gd name="T67" fmla="*/ 369 h 643"/>
                <a:gd name="T68" fmla="*/ 254 w 822"/>
                <a:gd name="T69" fmla="*/ 315 h 643"/>
                <a:gd name="T70" fmla="*/ 325 w 822"/>
                <a:gd name="T71" fmla="*/ 267 h 643"/>
                <a:gd name="T72" fmla="*/ 392 w 822"/>
                <a:gd name="T73" fmla="*/ 227 h 643"/>
                <a:gd name="T74" fmla="*/ 456 w 822"/>
                <a:gd name="T75" fmla="*/ 194 h 643"/>
                <a:gd name="T76" fmla="*/ 511 w 822"/>
                <a:gd name="T77" fmla="*/ 168 h 643"/>
                <a:gd name="T78" fmla="*/ 553 w 822"/>
                <a:gd name="T79" fmla="*/ 149 h 643"/>
                <a:gd name="T80" fmla="*/ 582 w 822"/>
                <a:gd name="T81" fmla="*/ 137 h 643"/>
                <a:gd name="T82" fmla="*/ 594 w 822"/>
                <a:gd name="T83" fmla="*/ 135 h 643"/>
                <a:gd name="T84" fmla="*/ 582 w 822"/>
                <a:gd name="T85" fmla="*/ 135 h 643"/>
                <a:gd name="T86" fmla="*/ 551 w 822"/>
                <a:gd name="T87" fmla="*/ 135 h 643"/>
                <a:gd name="T88" fmla="*/ 501 w 822"/>
                <a:gd name="T89" fmla="*/ 142 h 643"/>
                <a:gd name="T90" fmla="*/ 439 w 822"/>
                <a:gd name="T91" fmla="*/ 152 h 643"/>
                <a:gd name="T92" fmla="*/ 368 w 822"/>
                <a:gd name="T93" fmla="*/ 171 h 643"/>
                <a:gd name="T94" fmla="*/ 290 w 822"/>
                <a:gd name="T95" fmla="*/ 201 h 643"/>
                <a:gd name="T96" fmla="*/ 209 w 822"/>
                <a:gd name="T97" fmla="*/ 244 h 643"/>
                <a:gd name="T98" fmla="*/ 131 w 822"/>
                <a:gd name="T99" fmla="*/ 303 h 643"/>
                <a:gd name="T100" fmla="*/ 55 w 822"/>
                <a:gd name="T101" fmla="*/ 376 h 643"/>
                <a:gd name="T102" fmla="*/ 52 w 822"/>
                <a:gd name="T103" fmla="*/ 348 h 643"/>
                <a:gd name="T104" fmla="*/ 52 w 822"/>
                <a:gd name="T105" fmla="*/ 308 h 643"/>
                <a:gd name="T106" fmla="*/ 59 w 822"/>
                <a:gd name="T107" fmla="*/ 260 h 643"/>
                <a:gd name="T108" fmla="*/ 74 w 822"/>
                <a:gd name="T109" fmla="*/ 211 h 643"/>
                <a:gd name="T110" fmla="*/ 102 w 822"/>
                <a:gd name="T111" fmla="*/ 159 h 643"/>
                <a:gd name="T112" fmla="*/ 145 w 822"/>
                <a:gd name="T113" fmla="*/ 109 h 643"/>
                <a:gd name="T114" fmla="*/ 207 w 822"/>
                <a:gd name="T115" fmla="*/ 64 h 643"/>
                <a:gd name="T116" fmla="*/ 276 w 822"/>
                <a:gd name="T117" fmla="*/ 33 h 643"/>
                <a:gd name="T118" fmla="*/ 352 w 822"/>
                <a:gd name="T119" fmla="*/ 15 h 643"/>
                <a:gd name="T120" fmla="*/ 432 w 822"/>
                <a:gd name="T121" fmla="*/ 3 h 643"/>
                <a:gd name="T122" fmla="*/ 511 w 822"/>
                <a:gd name="T123" fmla="*/ 0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22" h="643">
                  <a:moveTo>
                    <a:pt x="511" y="0"/>
                  </a:moveTo>
                  <a:lnTo>
                    <a:pt x="539" y="0"/>
                  </a:lnTo>
                  <a:lnTo>
                    <a:pt x="565" y="0"/>
                  </a:lnTo>
                  <a:lnTo>
                    <a:pt x="589" y="3"/>
                  </a:lnTo>
                  <a:lnTo>
                    <a:pt x="615" y="5"/>
                  </a:lnTo>
                  <a:lnTo>
                    <a:pt x="639" y="7"/>
                  </a:lnTo>
                  <a:lnTo>
                    <a:pt x="663" y="10"/>
                  </a:lnTo>
                  <a:lnTo>
                    <a:pt x="684" y="12"/>
                  </a:lnTo>
                  <a:lnTo>
                    <a:pt x="705" y="17"/>
                  </a:lnTo>
                  <a:lnTo>
                    <a:pt x="724" y="19"/>
                  </a:lnTo>
                  <a:lnTo>
                    <a:pt x="743" y="24"/>
                  </a:lnTo>
                  <a:lnTo>
                    <a:pt x="758" y="29"/>
                  </a:lnTo>
                  <a:lnTo>
                    <a:pt x="774" y="33"/>
                  </a:lnTo>
                  <a:lnTo>
                    <a:pt x="786" y="36"/>
                  </a:lnTo>
                  <a:lnTo>
                    <a:pt x="798" y="41"/>
                  </a:lnTo>
                  <a:lnTo>
                    <a:pt x="808" y="45"/>
                  </a:lnTo>
                  <a:lnTo>
                    <a:pt x="815" y="48"/>
                  </a:lnTo>
                  <a:lnTo>
                    <a:pt x="819" y="52"/>
                  </a:lnTo>
                  <a:lnTo>
                    <a:pt x="822" y="55"/>
                  </a:lnTo>
                  <a:lnTo>
                    <a:pt x="822" y="57"/>
                  </a:lnTo>
                  <a:lnTo>
                    <a:pt x="817" y="59"/>
                  </a:lnTo>
                  <a:lnTo>
                    <a:pt x="796" y="74"/>
                  </a:lnTo>
                  <a:lnTo>
                    <a:pt x="774" y="88"/>
                  </a:lnTo>
                  <a:lnTo>
                    <a:pt x="755" y="102"/>
                  </a:lnTo>
                  <a:lnTo>
                    <a:pt x="739" y="119"/>
                  </a:lnTo>
                  <a:lnTo>
                    <a:pt x="722" y="135"/>
                  </a:lnTo>
                  <a:lnTo>
                    <a:pt x="708" y="152"/>
                  </a:lnTo>
                  <a:lnTo>
                    <a:pt x="696" y="168"/>
                  </a:lnTo>
                  <a:lnTo>
                    <a:pt x="682" y="187"/>
                  </a:lnTo>
                  <a:lnTo>
                    <a:pt x="670" y="204"/>
                  </a:lnTo>
                  <a:lnTo>
                    <a:pt x="660" y="223"/>
                  </a:lnTo>
                  <a:lnTo>
                    <a:pt x="651" y="244"/>
                  </a:lnTo>
                  <a:lnTo>
                    <a:pt x="641" y="260"/>
                  </a:lnTo>
                  <a:lnTo>
                    <a:pt x="632" y="279"/>
                  </a:lnTo>
                  <a:lnTo>
                    <a:pt x="622" y="298"/>
                  </a:lnTo>
                  <a:lnTo>
                    <a:pt x="613" y="317"/>
                  </a:lnTo>
                  <a:lnTo>
                    <a:pt x="606" y="336"/>
                  </a:lnTo>
                  <a:lnTo>
                    <a:pt x="596" y="353"/>
                  </a:lnTo>
                  <a:lnTo>
                    <a:pt x="587" y="371"/>
                  </a:lnTo>
                  <a:lnTo>
                    <a:pt x="575" y="388"/>
                  </a:lnTo>
                  <a:lnTo>
                    <a:pt x="565" y="405"/>
                  </a:lnTo>
                  <a:lnTo>
                    <a:pt x="553" y="421"/>
                  </a:lnTo>
                  <a:lnTo>
                    <a:pt x="542" y="435"/>
                  </a:lnTo>
                  <a:lnTo>
                    <a:pt x="527" y="449"/>
                  </a:lnTo>
                  <a:lnTo>
                    <a:pt x="513" y="464"/>
                  </a:lnTo>
                  <a:lnTo>
                    <a:pt x="499" y="475"/>
                  </a:lnTo>
                  <a:lnTo>
                    <a:pt x="480" y="487"/>
                  </a:lnTo>
                  <a:lnTo>
                    <a:pt x="461" y="497"/>
                  </a:lnTo>
                  <a:lnTo>
                    <a:pt x="439" y="504"/>
                  </a:lnTo>
                  <a:lnTo>
                    <a:pt x="418" y="511"/>
                  </a:lnTo>
                  <a:lnTo>
                    <a:pt x="399" y="513"/>
                  </a:lnTo>
                  <a:lnTo>
                    <a:pt x="378" y="516"/>
                  </a:lnTo>
                  <a:lnTo>
                    <a:pt x="356" y="518"/>
                  </a:lnTo>
                  <a:lnTo>
                    <a:pt x="335" y="518"/>
                  </a:lnTo>
                  <a:lnTo>
                    <a:pt x="314" y="516"/>
                  </a:lnTo>
                  <a:lnTo>
                    <a:pt x="292" y="513"/>
                  </a:lnTo>
                  <a:lnTo>
                    <a:pt x="271" y="511"/>
                  </a:lnTo>
                  <a:lnTo>
                    <a:pt x="252" y="506"/>
                  </a:lnTo>
                  <a:lnTo>
                    <a:pt x="233" y="501"/>
                  </a:lnTo>
                  <a:lnTo>
                    <a:pt x="214" y="497"/>
                  </a:lnTo>
                  <a:lnTo>
                    <a:pt x="195" y="492"/>
                  </a:lnTo>
                  <a:lnTo>
                    <a:pt x="178" y="485"/>
                  </a:lnTo>
                  <a:lnTo>
                    <a:pt x="164" y="480"/>
                  </a:lnTo>
                  <a:lnTo>
                    <a:pt x="162" y="480"/>
                  </a:lnTo>
                  <a:lnTo>
                    <a:pt x="162" y="483"/>
                  </a:lnTo>
                  <a:lnTo>
                    <a:pt x="157" y="487"/>
                  </a:lnTo>
                  <a:lnTo>
                    <a:pt x="152" y="492"/>
                  </a:lnTo>
                  <a:lnTo>
                    <a:pt x="147" y="499"/>
                  </a:lnTo>
                  <a:lnTo>
                    <a:pt x="140" y="509"/>
                  </a:lnTo>
                  <a:lnTo>
                    <a:pt x="133" y="518"/>
                  </a:lnTo>
                  <a:lnTo>
                    <a:pt x="126" y="530"/>
                  </a:lnTo>
                  <a:lnTo>
                    <a:pt x="116" y="542"/>
                  </a:lnTo>
                  <a:lnTo>
                    <a:pt x="109" y="553"/>
                  </a:lnTo>
                  <a:lnTo>
                    <a:pt x="100" y="568"/>
                  </a:lnTo>
                  <a:lnTo>
                    <a:pt x="90" y="584"/>
                  </a:lnTo>
                  <a:lnTo>
                    <a:pt x="83" y="598"/>
                  </a:lnTo>
                  <a:lnTo>
                    <a:pt x="74" y="615"/>
                  </a:lnTo>
                  <a:lnTo>
                    <a:pt x="64" y="631"/>
                  </a:lnTo>
                  <a:lnTo>
                    <a:pt x="62" y="639"/>
                  </a:lnTo>
                  <a:lnTo>
                    <a:pt x="57" y="641"/>
                  </a:lnTo>
                  <a:lnTo>
                    <a:pt x="50" y="643"/>
                  </a:lnTo>
                  <a:lnTo>
                    <a:pt x="45" y="643"/>
                  </a:lnTo>
                  <a:lnTo>
                    <a:pt x="38" y="643"/>
                  </a:lnTo>
                  <a:lnTo>
                    <a:pt x="31" y="641"/>
                  </a:lnTo>
                  <a:lnTo>
                    <a:pt x="24" y="639"/>
                  </a:lnTo>
                  <a:lnTo>
                    <a:pt x="17" y="636"/>
                  </a:lnTo>
                  <a:lnTo>
                    <a:pt x="12" y="631"/>
                  </a:lnTo>
                  <a:lnTo>
                    <a:pt x="7" y="627"/>
                  </a:lnTo>
                  <a:lnTo>
                    <a:pt x="2" y="622"/>
                  </a:lnTo>
                  <a:lnTo>
                    <a:pt x="0" y="615"/>
                  </a:lnTo>
                  <a:lnTo>
                    <a:pt x="0" y="610"/>
                  </a:lnTo>
                  <a:lnTo>
                    <a:pt x="2" y="605"/>
                  </a:lnTo>
                  <a:lnTo>
                    <a:pt x="14" y="577"/>
                  </a:lnTo>
                  <a:lnTo>
                    <a:pt x="29" y="551"/>
                  </a:lnTo>
                  <a:lnTo>
                    <a:pt x="45" y="525"/>
                  </a:lnTo>
                  <a:lnTo>
                    <a:pt x="62" y="501"/>
                  </a:lnTo>
                  <a:lnTo>
                    <a:pt x="78" y="475"/>
                  </a:lnTo>
                  <a:lnTo>
                    <a:pt x="97" y="454"/>
                  </a:lnTo>
                  <a:lnTo>
                    <a:pt x="119" y="431"/>
                  </a:lnTo>
                  <a:lnTo>
                    <a:pt x="140" y="409"/>
                  </a:lnTo>
                  <a:lnTo>
                    <a:pt x="162" y="388"/>
                  </a:lnTo>
                  <a:lnTo>
                    <a:pt x="183" y="369"/>
                  </a:lnTo>
                  <a:lnTo>
                    <a:pt x="207" y="350"/>
                  </a:lnTo>
                  <a:lnTo>
                    <a:pt x="230" y="331"/>
                  </a:lnTo>
                  <a:lnTo>
                    <a:pt x="254" y="315"/>
                  </a:lnTo>
                  <a:lnTo>
                    <a:pt x="278" y="298"/>
                  </a:lnTo>
                  <a:lnTo>
                    <a:pt x="302" y="282"/>
                  </a:lnTo>
                  <a:lnTo>
                    <a:pt x="325" y="267"/>
                  </a:lnTo>
                  <a:lnTo>
                    <a:pt x="347" y="251"/>
                  </a:lnTo>
                  <a:lnTo>
                    <a:pt x="371" y="239"/>
                  </a:lnTo>
                  <a:lnTo>
                    <a:pt x="392" y="227"/>
                  </a:lnTo>
                  <a:lnTo>
                    <a:pt x="416" y="215"/>
                  </a:lnTo>
                  <a:lnTo>
                    <a:pt x="437" y="204"/>
                  </a:lnTo>
                  <a:lnTo>
                    <a:pt x="456" y="194"/>
                  </a:lnTo>
                  <a:lnTo>
                    <a:pt x="475" y="185"/>
                  </a:lnTo>
                  <a:lnTo>
                    <a:pt x="494" y="175"/>
                  </a:lnTo>
                  <a:lnTo>
                    <a:pt x="511" y="168"/>
                  </a:lnTo>
                  <a:lnTo>
                    <a:pt x="527" y="161"/>
                  </a:lnTo>
                  <a:lnTo>
                    <a:pt x="542" y="154"/>
                  </a:lnTo>
                  <a:lnTo>
                    <a:pt x="553" y="149"/>
                  </a:lnTo>
                  <a:lnTo>
                    <a:pt x="565" y="145"/>
                  </a:lnTo>
                  <a:lnTo>
                    <a:pt x="575" y="142"/>
                  </a:lnTo>
                  <a:lnTo>
                    <a:pt x="582" y="137"/>
                  </a:lnTo>
                  <a:lnTo>
                    <a:pt x="589" y="135"/>
                  </a:lnTo>
                  <a:lnTo>
                    <a:pt x="591" y="135"/>
                  </a:lnTo>
                  <a:lnTo>
                    <a:pt x="594" y="135"/>
                  </a:lnTo>
                  <a:lnTo>
                    <a:pt x="591" y="135"/>
                  </a:lnTo>
                  <a:lnTo>
                    <a:pt x="587" y="135"/>
                  </a:lnTo>
                  <a:lnTo>
                    <a:pt x="582" y="135"/>
                  </a:lnTo>
                  <a:lnTo>
                    <a:pt x="572" y="135"/>
                  </a:lnTo>
                  <a:lnTo>
                    <a:pt x="563" y="135"/>
                  </a:lnTo>
                  <a:lnTo>
                    <a:pt x="551" y="135"/>
                  </a:lnTo>
                  <a:lnTo>
                    <a:pt x="537" y="137"/>
                  </a:lnTo>
                  <a:lnTo>
                    <a:pt x="520" y="140"/>
                  </a:lnTo>
                  <a:lnTo>
                    <a:pt x="501" y="142"/>
                  </a:lnTo>
                  <a:lnTo>
                    <a:pt x="482" y="145"/>
                  </a:lnTo>
                  <a:lnTo>
                    <a:pt x="461" y="147"/>
                  </a:lnTo>
                  <a:lnTo>
                    <a:pt x="439" y="152"/>
                  </a:lnTo>
                  <a:lnTo>
                    <a:pt x="416" y="156"/>
                  </a:lnTo>
                  <a:lnTo>
                    <a:pt x="392" y="163"/>
                  </a:lnTo>
                  <a:lnTo>
                    <a:pt x="368" y="171"/>
                  </a:lnTo>
                  <a:lnTo>
                    <a:pt x="342" y="180"/>
                  </a:lnTo>
                  <a:lnTo>
                    <a:pt x="316" y="189"/>
                  </a:lnTo>
                  <a:lnTo>
                    <a:pt x="290" y="201"/>
                  </a:lnTo>
                  <a:lnTo>
                    <a:pt x="264" y="213"/>
                  </a:lnTo>
                  <a:lnTo>
                    <a:pt x="238" y="227"/>
                  </a:lnTo>
                  <a:lnTo>
                    <a:pt x="209" y="244"/>
                  </a:lnTo>
                  <a:lnTo>
                    <a:pt x="183" y="260"/>
                  </a:lnTo>
                  <a:lnTo>
                    <a:pt x="157" y="282"/>
                  </a:lnTo>
                  <a:lnTo>
                    <a:pt x="131" y="303"/>
                  </a:lnTo>
                  <a:lnTo>
                    <a:pt x="105" y="324"/>
                  </a:lnTo>
                  <a:lnTo>
                    <a:pt x="78" y="350"/>
                  </a:lnTo>
                  <a:lnTo>
                    <a:pt x="55" y="376"/>
                  </a:lnTo>
                  <a:lnTo>
                    <a:pt x="55" y="369"/>
                  </a:lnTo>
                  <a:lnTo>
                    <a:pt x="52" y="357"/>
                  </a:lnTo>
                  <a:lnTo>
                    <a:pt x="52" y="348"/>
                  </a:lnTo>
                  <a:lnTo>
                    <a:pt x="52" y="334"/>
                  </a:lnTo>
                  <a:lnTo>
                    <a:pt x="52" y="322"/>
                  </a:lnTo>
                  <a:lnTo>
                    <a:pt x="52" y="308"/>
                  </a:lnTo>
                  <a:lnTo>
                    <a:pt x="55" y="291"/>
                  </a:lnTo>
                  <a:lnTo>
                    <a:pt x="57" y="277"/>
                  </a:lnTo>
                  <a:lnTo>
                    <a:pt x="59" y="260"/>
                  </a:lnTo>
                  <a:lnTo>
                    <a:pt x="64" y="244"/>
                  </a:lnTo>
                  <a:lnTo>
                    <a:pt x="69" y="227"/>
                  </a:lnTo>
                  <a:lnTo>
                    <a:pt x="74" y="211"/>
                  </a:lnTo>
                  <a:lnTo>
                    <a:pt x="83" y="192"/>
                  </a:lnTo>
                  <a:lnTo>
                    <a:pt x="93" y="175"/>
                  </a:lnTo>
                  <a:lnTo>
                    <a:pt x="102" y="159"/>
                  </a:lnTo>
                  <a:lnTo>
                    <a:pt x="114" y="142"/>
                  </a:lnTo>
                  <a:lnTo>
                    <a:pt x="128" y="126"/>
                  </a:lnTo>
                  <a:lnTo>
                    <a:pt x="145" y="109"/>
                  </a:lnTo>
                  <a:lnTo>
                    <a:pt x="164" y="95"/>
                  </a:lnTo>
                  <a:lnTo>
                    <a:pt x="183" y="78"/>
                  </a:lnTo>
                  <a:lnTo>
                    <a:pt x="207" y="64"/>
                  </a:lnTo>
                  <a:lnTo>
                    <a:pt x="228" y="52"/>
                  </a:lnTo>
                  <a:lnTo>
                    <a:pt x="252" y="43"/>
                  </a:lnTo>
                  <a:lnTo>
                    <a:pt x="276" y="33"/>
                  </a:lnTo>
                  <a:lnTo>
                    <a:pt x="299" y="26"/>
                  </a:lnTo>
                  <a:lnTo>
                    <a:pt x="325" y="19"/>
                  </a:lnTo>
                  <a:lnTo>
                    <a:pt x="352" y="15"/>
                  </a:lnTo>
                  <a:lnTo>
                    <a:pt x="378" y="10"/>
                  </a:lnTo>
                  <a:lnTo>
                    <a:pt x="404" y="5"/>
                  </a:lnTo>
                  <a:lnTo>
                    <a:pt x="432" y="3"/>
                  </a:lnTo>
                  <a:lnTo>
                    <a:pt x="458" y="0"/>
                  </a:lnTo>
                  <a:lnTo>
                    <a:pt x="485" y="0"/>
                  </a:lnTo>
                  <a:lnTo>
                    <a:pt x="511" y="0"/>
                  </a:lnTo>
                  <a:lnTo>
                    <a:pt x="511" y="0"/>
                  </a:lnTo>
                  <a:lnTo>
                    <a:pt x="5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solidFill>
                  <a:srgbClr val="000000"/>
                </a:solidFill>
                <a:ea typeface="ＭＳ Ｐゴシック" charset="-128"/>
              </a:endParaRPr>
            </a:p>
          </p:txBody>
        </p:sp>
      </p:grpSp>
      <p:grpSp>
        <p:nvGrpSpPr>
          <p:cNvPr id="16" name="Group 38"/>
          <p:cNvGrpSpPr/>
          <p:nvPr/>
        </p:nvGrpSpPr>
        <p:grpSpPr>
          <a:xfrm>
            <a:off x="4266942" y="1074257"/>
            <a:ext cx="610115" cy="607446"/>
            <a:chOff x="-1207847" y="3447927"/>
            <a:chExt cx="813486" cy="808742"/>
          </a:xfrm>
        </p:grpSpPr>
        <p:sp>
          <p:nvSpPr>
            <p:cNvPr id="17" name="Freeform 57"/>
            <p:cNvSpPr>
              <a:spLocks/>
            </p:cNvSpPr>
            <p:nvPr/>
          </p:nvSpPr>
          <p:spPr bwMode="auto">
            <a:xfrm>
              <a:off x="-1207847" y="3447927"/>
              <a:ext cx="813486" cy="808742"/>
            </a:xfrm>
            <a:prstGeom prst="ellipse">
              <a:avLst/>
            </a:prstGeom>
            <a:solidFill>
              <a:srgbClr val="6F9B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solidFill>
                  <a:srgbClr val="000000"/>
                </a:solidFill>
                <a:ea typeface="ＭＳ Ｐゴシック" charset="-128"/>
              </a:endParaRPr>
            </a:p>
          </p:txBody>
        </p:sp>
        <p:sp>
          <p:nvSpPr>
            <p:cNvPr id="18" name="Freeform 58"/>
            <p:cNvSpPr>
              <a:spLocks/>
            </p:cNvSpPr>
            <p:nvPr/>
          </p:nvSpPr>
          <p:spPr bwMode="auto">
            <a:xfrm>
              <a:off x="-1044794" y="3659599"/>
              <a:ext cx="487380" cy="381247"/>
            </a:xfrm>
            <a:custGeom>
              <a:avLst/>
              <a:gdLst>
                <a:gd name="T0" fmla="*/ 565 w 822"/>
                <a:gd name="T1" fmla="*/ 0 h 643"/>
                <a:gd name="T2" fmla="*/ 639 w 822"/>
                <a:gd name="T3" fmla="*/ 7 h 643"/>
                <a:gd name="T4" fmla="*/ 705 w 822"/>
                <a:gd name="T5" fmla="*/ 17 h 643"/>
                <a:gd name="T6" fmla="*/ 758 w 822"/>
                <a:gd name="T7" fmla="*/ 29 h 643"/>
                <a:gd name="T8" fmla="*/ 798 w 822"/>
                <a:gd name="T9" fmla="*/ 41 h 643"/>
                <a:gd name="T10" fmla="*/ 819 w 822"/>
                <a:gd name="T11" fmla="*/ 52 h 643"/>
                <a:gd name="T12" fmla="*/ 817 w 822"/>
                <a:gd name="T13" fmla="*/ 59 h 643"/>
                <a:gd name="T14" fmla="*/ 755 w 822"/>
                <a:gd name="T15" fmla="*/ 102 h 643"/>
                <a:gd name="T16" fmla="*/ 708 w 822"/>
                <a:gd name="T17" fmla="*/ 152 h 643"/>
                <a:gd name="T18" fmla="*/ 670 w 822"/>
                <a:gd name="T19" fmla="*/ 204 h 643"/>
                <a:gd name="T20" fmla="*/ 641 w 822"/>
                <a:gd name="T21" fmla="*/ 260 h 643"/>
                <a:gd name="T22" fmla="*/ 613 w 822"/>
                <a:gd name="T23" fmla="*/ 317 h 643"/>
                <a:gd name="T24" fmla="*/ 587 w 822"/>
                <a:gd name="T25" fmla="*/ 371 h 643"/>
                <a:gd name="T26" fmla="*/ 553 w 822"/>
                <a:gd name="T27" fmla="*/ 421 h 643"/>
                <a:gd name="T28" fmla="*/ 513 w 822"/>
                <a:gd name="T29" fmla="*/ 464 h 643"/>
                <a:gd name="T30" fmla="*/ 461 w 822"/>
                <a:gd name="T31" fmla="*/ 497 h 643"/>
                <a:gd name="T32" fmla="*/ 399 w 822"/>
                <a:gd name="T33" fmla="*/ 513 h 643"/>
                <a:gd name="T34" fmla="*/ 335 w 822"/>
                <a:gd name="T35" fmla="*/ 518 h 643"/>
                <a:gd name="T36" fmla="*/ 271 w 822"/>
                <a:gd name="T37" fmla="*/ 511 h 643"/>
                <a:gd name="T38" fmla="*/ 214 w 822"/>
                <a:gd name="T39" fmla="*/ 497 h 643"/>
                <a:gd name="T40" fmla="*/ 164 w 822"/>
                <a:gd name="T41" fmla="*/ 480 h 643"/>
                <a:gd name="T42" fmla="*/ 157 w 822"/>
                <a:gd name="T43" fmla="*/ 487 h 643"/>
                <a:gd name="T44" fmla="*/ 140 w 822"/>
                <a:gd name="T45" fmla="*/ 509 h 643"/>
                <a:gd name="T46" fmla="*/ 116 w 822"/>
                <a:gd name="T47" fmla="*/ 542 h 643"/>
                <a:gd name="T48" fmla="*/ 90 w 822"/>
                <a:gd name="T49" fmla="*/ 584 h 643"/>
                <a:gd name="T50" fmla="*/ 64 w 822"/>
                <a:gd name="T51" fmla="*/ 631 h 643"/>
                <a:gd name="T52" fmla="*/ 50 w 822"/>
                <a:gd name="T53" fmla="*/ 643 h 643"/>
                <a:gd name="T54" fmla="*/ 31 w 822"/>
                <a:gd name="T55" fmla="*/ 641 h 643"/>
                <a:gd name="T56" fmla="*/ 12 w 822"/>
                <a:gd name="T57" fmla="*/ 631 h 643"/>
                <a:gd name="T58" fmla="*/ 0 w 822"/>
                <a:gd name="T59" fmla="*/ 615 h 643"/>
                <a:gd name="T60" fmla="*/ 14 w 822"/>
                <a:gd name="T61" fmla="*/ 577 h 643"/>
                <a:gd name="T62" fmla="*/ 62 w 822"/>
                <a:gd name="T63" fmla="*/ 501 h 643"/>
                <a:gd name="T64" fmla="*/ 119 w 822"/>
                <a:gd name="T65" fmla="*/ 431 h 643"/>
                <a:gd name="T66" fmla="*/ 183 w 822"/>
                <a:gd name="T67" fmla="*/ 369 h 643"/>
                <a:gd name="T68" fmla="*/ 254 w 822"/>
                <a:gd name="T69" fmla="*/ 315 h 643"/>
                <a:gd name="T70" fmla="*/ 325 w 822"/>
                <a:gd name="T71" fmla="*/ 267 h 643"/>
                <a:gd name="T72" fmla="*/ 392 w 822"/>
                <a:gd name="T73" fmla="*/ 227 h 643"/>
                <a:gd name="T74" fmla="*/ 456 w 822"/>
                <a:gd name="T75" fmla="*/ 194 h 643"/>
                <a:gd name="T76" fmla="*/ 511 w 822"/>
                <a:gd name="T77" fmla="*/ 168 h 643"/>
                <a:gd name="T78" fmla="*/ 553 w 822"/>
                <a:gd name="T79" fmla="*/ 149 h 643"/>
                <a:gd name="T80" fmla="*/ 582 w 822"/>
                <a:gd name="T81" fmla="*/ 137 h 643"/>
                <a:gd name="T82" fmla="*/ 594 w 822"/>
                <a:gd name="T83" fmla="*/ 135 h 643"/>
                <a:gd name="T84" fmla="*/ 582 w 822"/>
                <a:gd name="T85" fmla="*/ 135 h 643"/>
                <a:gd name="T86" fmla="*/ 551 w 822"/>
                <a:gd name="T87" fmla="*/ 135 h 643"/>
                <a:gd name="T88" fmla="*/ 501 w 822"/>
                <a:gd name="T89" fmla="*/ 142 h 643"/>
                <a:gd name="T90" fmla="*/ 439 w 822"/>
                <a:gd name="T91" fmla="*/ 152 h 643"/>
                <a:gd name="T92" fmla="*/ 368 w 822"/>
                <a:gd name="T93" fmla="*/ 171 h 643"/>
                <a:gd name="T94" fmla="*/ 290 w 822"/>
                <a:gd name="T95" fmla="*/ 201 h 643"/>
                <a:gd name="T96" fmla="*/ 209 w 822"/>
                <a:gd name="T97" fmla="*/ 244 h 643"/>
                <a:gd name="T98" fmla="*/ 131 w 822"/>
                <a:gd name="T99" fmla="*/ 303 h 643"/>
                <a:gd name="T100" fmla="*/ 55 w 822"/>
                <a:gd name="T101" fmla="*/ 376 h 643"/>
                <a:gd name="T102" fmla="*/ 52 w 822"/>
                <a:gd name="T103" fmla="*/ 348 h 643"/>
                <a:gd name="T104" fmla="*/ 52 w 822"/>
                <a:gd name="T105" fmla="*/ 308 h 643"/>
                <a:gd name="T106" fmla="*/ 59 w 822"/>
                <a:gd name="T107" fmla="*/ 260 h 643"/>
                <a:gd name="T108" fmla="*/ 74 w 822"/>
                <a:gd name="T109" fmla="*/ 211 h 643"/>
                <a:gd name="T110" fmla="*/ 102 w 822"/>
                <a:gd name="T111" fmla="*/ 159 h 643"/>
                <a:gd name="T112" fmla="*/ 145 w 822"/>
                <a:gd name="T113" fmla="*/ 109 h 643"/>
                <a:gd name="T114" fmla="*/ 207 w 822"/>
                <a:gd name="T115" fmla="*/ 64 h 643"/>
                <a:gd name="T116" fmla="*/ 276 w 822"/>
                <a:gd name="T117" fmla="*/ 33 h 643"/>
                <a:gd name="T118" fmla="*/ 352 w 822"/>
                <a:gd name="T119" fmla="*/ 15 h 643"/>
                <a:gd name="T120" fmla="*/ 432 w 822"/>
                <a:gd name="T121" fmla="*/ 3 h 643"/>
                <a:gd name="T122" fmla="*/ 511 w 822"/>
                <a:gd name="T123" fmla="*/ 0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22" h="643">
                  <a:moveTo>
                    <a:pt x="511" y="0"/>
                  </a:moveTo>
                  <a:lnTo>
                    <a:pt x="539" y="0"/>
                  </a:lnTo>
                  <a:lnTo>
                    <a:pt x="565" y="0"/>
                  </a:lnTo>
                  <a:lnTo>
                    <a:pt x="589" y="3"/>
                  </a:lnTo>
                  <a:lnTo>
                    <a:pt x="615" y="5"/>
                  </a:lnTo>
                  <a:lnTo>
                    <a:pt x="639" y="7"/>
                  </a:lnTo>
                  <a:lnTo>
                    <a:pt x="663" y="10"/>
                  </a:lnTo>
                  <a:lnTo>
                    <a:pt x="684" y="12"/>
                  </a:lnTo>
                  <a:lnTo>
                    <a:pt x="705" y="17"/>
                  </a:lnTo>
                  <a:lnTo>
                    <a:pt x="724" y="19"/>
                  </a:lnTo>
                  <a:lnTo>
                    <a:pt x="743" y="24"/>
                  </a:lnTo>
                  <a:lnTo>
                    <a:pt x="758" y="29"/>
                  </a:lnTo>
                  <a:lnTo>
                    <a:pt x="774" y="33"/>
                  </a:lnTo>
                  <a:lnTo>
                    <a:pt x="786" y="36"/>
                  </a:lnTo>
                  <a:lnTo>
                    <a:pt x="798" y="41"/>
                  </a:lnTo>
                  <a:lnTo>
                    <a:pt x="808" y="45"/>
                  </a:lnTo>
                  <a:lnTo>
                    <a:pt x="815" y="48"/>
                  </a:lnTo>
                  <a:lnTo>
                    <a:pt x="819" y="52"/>
                  </a:lnTo>
                  <a:lnTo>
                    <a:pt x="822" y="55"/>
                  </a:lnTo>
                  <a:lnTo>
                    <a:pt x="822" y="57"/>
                  </a:lnTo>
                  <a:lnTo>
                    <a:pt x="817" y="59"/>
                  </a:lnTo>
                  <a:lnTo>
                    <a:pt x="796" y="74"/>
                  </a:lnTo>
                  <a:lnTo>
                    <a:pt x="774" y="88"/>
                  </a:lnTo>
                  <a:lnTo>
                    <a:pt x="755" y="102"/>
                  </a:lnTo>
                  <a:lnTo>
                    <a:pt x="739" y="119"/>
                  </a:lnTo>
                  <a:lnTo>
                    <a:pt x="722" y="135"/>
                  </a:lnTo>
                  <a:lnTo>
                    <a:pt x="708" y="152"/>
                  </a:lnTo>
                  <a:lnTo>
                    <a:pt x="696" y="168"/>
                  </a:lnTo>
                  <a:lnTo>
                    <a:pt x="682" y="187"/>
                  </a:lnTo>
                  <a:lnTo>
                    <a:pt x="670" y="204"/>
                  </a:lnTo>
                  <a:lnTo>
                    <a:pt x="660" y="223"/>
                  </a:lnTo>
                  <a:lnTo>
                    <a:pt x="651" y="244"/>
                  </a:lnTo>
                  <a:lnTo>
                    <a:pt x="641" y="260"/>
                  </a:lnTo>
                  <a:lnTo>
                    <a:pt x="632" y="279"/>
                  </a:lnTo>
                  <a:lnTo>
                    <a:pt x="622" y="298"/>
                  </a:lnTo>
                  <a:lnTo>
                    <a:pt x="613" y="317"/>
                  </a:lnTo>
                  <a:lnTo>
                    <a:pt x="606" y="336"/>
                  </a:lnTo>
                  <a:lnTo>
                    <a:pt x="596" y="353"/>
                  </a:lnTo>
                  <a:lnTo>
                    <a:pt x="587" y="371"/>
                  </a:lnTo>
                  <a:lnTo>
                    <a:pt x="575" y="388"/>
                  </a:lnTo>
                  <a:lnTo>
                    <a:pt x="565" y="405"/>
                  </a:lnTo>
                  <a:lnTo>
                    <a:pt x="553" y="421"/>
                  </a:lnTo>
                  <a:lnTo>
                    <a:pt x="542" y="435"/>
                  </a:lnTo>
                  <a:lnTo>
                    <a:pt x="527" y="449"/>
                  </a:lnTo>
                  <a:lnTo>
                    <a:pt x="513" y="464"/>
                  </a:lnTo>
                  <a:lnTo>
                    <a:pt x="499" y="475"/>
                  </a:lnTo>
                  <a:lnTo>
                    <a:pt x="480" y="487"/>
                  </a:lnTo>
                  <a:lnTo>
                    <a:pt x="461" y="497"/>
                  </a:lnTo>
                  <a:lnTo>
                    <a:pt x="439" y="504"/>
                  </a:lnTo>
                  <a:lnTo>
                    <a:pt x="418" y="511"/>
                  </a:lnTo>
                  <a:lnTo>
                    <a:pt x="399" y="513"/>
                  </a:lnTo>
                  <a:lnTo>
                    <a:pt x="378" y="516"/>
                  </a:lnTo>
                  <a:lnTo>
                    <a:pt x="356" y="518"/>
                  </a:lnTo>
                  <a:lnTo>
                    <a:pt x="335" y="518"/>
                  </a:lnTo>
                  <a:lnTo>
                    <a:pt x="314" y="516"/>
                  </a:lnTo>
                  <a:lnTo>
                    <a:pt x="292" y="513"/>
                  </a:lnTo>
                  <a:lnTo>
                    <a:pt x="271" y="511"/>
                  </a:lnTo>
                  <a:lnTo>
                    <a:pt x="252" y="506"/>
                  </a:lnTo>
                  <a:lnTo>
                    <a:pt x="233" y="501"/>
                  </a:lnTo>
                  <a:lnTo>
                    <a:pt x="214" y="497"/>
                  </a:lnTo>
                  <a:lnTo>
                    <a:pt x="195" y="492"/>
                  </a:lnTo>
                  <a:lnTo>
                    <a:pt x="178" y="485"/>
                  </a:lnTo>
                  <a:lnTo>
                    <a:pt x="164" y="480"/>
                  </a:lnTo>
                  <a:lnTo>
                    <a:pt x="162" y="480"/>
                  </a:lnTo>
                  <a:lnTo>
                    <a:pt x="162" y="483"/>
                  </a:lnTo>
                  <a:lnTo>
                    <a:pt x="157" y="487"/>
                  </a:lnTo>
                  <a:lnTo>
                    <a:pt x="152" y="492"/>
                  </a:lnTo>
                  <a:lnTo>
                    <a:pt x="147" y="499"/>
                  </a:lnTo>
                  <a:lnTo>
                    <a:pt x="140" y="509"/>
                  </a:lnTo>
                  <a:lnTo>
                    <a:pt x="133" y="518"/>
                  </a:lnTo>
                  <a:lnTo>
                    <a:pt x="126" y="530"/>
                  </a:lnTo>
                  <a:lnTo>
                    <a:pt x="116" y="542"/>
                  </a:lnTo>
                  <a:lnTo>
                    <a:pt x="109" y="553"/>
                  </a:lnTo>
                  <a:lnTo>
                    <a:pt x="100" y="568"/>
                  </a:lnTo>
                  <a:lnTo>
                    <a:pt x="90" y="584"/>
                  </a:lnTo>
                  <a:lnTo>
                    <a:pt x="83" y="598"/>
                  </a:lnTo>
                  <a:lnTo>
                    <a:pt x="74" y="615"/>
                  </a:lnTo>
                  <a:lnTo>
                    <a:pt x="64" y="631"/>
                  </a:lnTo>
                  <a:lnTo>
                    <a:pt x="62" y="639"/>
                  </a:lnTo>
                  <a:lnTo>
                    <a:pt x="57" y="641"/>
                  </a:lnTo>
                  <a:lnTo>
                    <a:pt x="50" y="643"/>
                  </a:lnTo>
                  <a:lnTo>
                    <a:pt x="45" y="643"/>
                  </a:lnTo>
                  <a:lnTo>
                    <a:pt x="38" y="643"/>
                  </a:lnTo>
                  <a:lnTo>
                    <a:pt x="31" y="641"/>
                  </a:lnTo>
                  <a:lnTo>
                    <a:pt x="24" y="639"/>
                  </a:lnTo>
                  <a:lnTo>
                    <a:pt x="17" y="636"/>
                  </a:lnTo>
                  <a:lnTo>
                    <a:pt x="12" y="631"/>
                  </a:lnTo>
                  <a:lnTo>
                    <a:pt x="7" y="627"/>
                  </a:lnTo>
                  <a:lnTo>
                    <a:pt x="2" y="622"/>
                  </a:lnTo>
                  <a:lnTo>
                    <a:pt x="0" y="615"/>
                  </a:lnTo>
                  <a:lnTo>
                    <a:pt x="0" y="610"/>
                  </a:lnTo>
                  <a:lnTo>
                    <a:pt x="2" y="605"/>
                  </a:lnTo>
                  <a:lnTo>
                    <a:pt x="14" y="577"/>
                  </a:lnTo>
                  <a:lnTo>
                    <a:pt x="29" y="551"/>
                  </a:lnTo>
                  <a:lnTo>
                    <a:pt x="45" y="525"/>
                  </a:lnTo>
                  <a:lnTo>
                    <a:pt x="62" y="501"/>
                  </a:lnTo>
                  <a:lnTo>
                    <a:pt x="78" y="475"/>
                  </a:lnTo>
                  <a:lnTo>
                    <a:pt x="97" y="454"/>
                  </a:lnTo>
                  <a:lnTo>
                    <a:pt x="119" y="431"/>
                  </a:lnTo>
                  <a:lnTo>
                    <a:pt x="140" y="409"/>
                  </a:lnTo>
                  <a:lnTo>
                    <a:pt x="162" y="388"/>
                  </a:lnTo>
                  <a:lnTo>
                    <a:pt x="183" y="369"/>
                  </a:lnTo>
                  <a:lnTo>
                    <a:pt x="207" y="350"/>
                  </a:lnTo>
                  <a:lnTo>
                    <a:pt x="230" y="331"/>
                  </a:lnTo>
                  <a:lnTo>
                    <a:pt x="254" y="315"/>
                  </a:lnTo>
                  <a:lnTo>
                    <a:pt x="278" y="298"/>
                  </a:lnTo>
                  <a:lnTo>
                    <a:pt x="302" y="282"/>
                  </a:lnTo>
                  <a:lnTo>
                    <a:pt x="325" y="267"/>
                  </a:lnTo>
                  <a:lnTo>
                    <a:pt x="347" y="251"/>
                  </a:lnTo>
                  <a:lnTo>
                    <a:pt x="371" y="239"/>
                  </a:lnTo>
                  <a:lnTo>
                    <a:pt x="392" y="227"/>
                  </a:lnTo>
                  <a:lnTo>
                    <a:pt x="416" y="215"/>
                  </a:lnTo>
                  <a:lnTo>
                    <a:pt x="437" y="204"/>
                  </a:lnTo>
                  <a:lnTo>
                    <a:pt x="456" y="194"/>
                  </a:lnTo>
                  <a:lnTo>
                    <a:pt x="475" y="185"/>
                  </a:lnTo>
                  <a:lnTo>
                    <a:pt x="494" y="175"/>
                  </a:lnTo>
                  <a:lnTo>
                    <a:pt x="511" y="168"/>
                  </a:lnTo>
                  <a:lnTo>
                    <a:pt x="527" y="161"/>
                  </a:lnTo>
                  <a:lnTo>
                    <a:pt x="542" y="154"/>
                  </a:lnTo>
                  <a:lnTo>
                    <a:pt x="553" y="149"/>
                  </a:lnTo>
                  <a:lnTo>
                    <a:pt x="565" y="145"/>
                  </a:lnTo>
                  <a:lnTo>
                    <a:pt x="575" y="142"/>
                  </a:lnTo>
                  <a:lnTo>
                    <a:pt x="582" y="137"/>
                  </a:lnTo>
                  <a:lnTo>
                    <a:pt x="589" y="135"/>
                  </a:lnTo>
                  <a:lnTo>
                    <a:pt x="591" y="135"/>
                  </a:lnTo>
                  <a:lnTo>
                    <a:pt x="594" y="135"/>
                  </a:lnTo>
                  <a:lnTo>
                    <a:pt x="591" y="135"/>
                  </a:lnTo>
                  <a:lnTo>
                    <a:pt x="587" y="135"/>
                  </a:lnTo>
                  <a:lnTo>
                    <a:pt x="582" y="135"/>
                  </a:lnTo>
                  <a:lnTo>
                    <a:pt x="572" y="135"/>
                  </a:lnTo>
                  <a:lnTo>
                    <a:pt x="563" y="135"/>
                  </a:lnTo>
                  <a:lnTo>
                    <a:pt x="551" y="135"/>
                  </a:lnTo>
                  <a:lnTo>
                    <a:pt x="537" y="137"/>
                  </a:lnTo>
                  <a:lnTo>
                    <a:pt x="520" y="140"/>
                  </a:lnTo>
                  <a:lnTo>
                    <a:pt x="501" y="142"/>
                  </a:lnTo>
                  <a:lnTo>
                    <a:pt x="482" y="145"/>
                  </a:lnTo>
                  <a:lnTo>
                    <a:pt x="461" y="147"/>
                  </a:lnTo>
                  <a:lnTo>
                    <a:pt x="439" y="152"/>
                  </a:lnTo>
                  <a:lnTo>
                    <a:pt x="416" y="156"/>
                  </a:lnTo>
                  <a:lnTo>
                    <a:pt x="392" y="163"/>
                  </a:lnTo>
                  <a:lnTo>
                    <a:pt x="368" y="171"/>
                  </a:lnTo>
                  <a:lnTo>
                    <a:pt x="342" y="180"/>
                  </a:lnTo>
                  <a:lnTo>
                    <a:pt x="316" y="189"/>
                  </a:lnTo>
                  <a:lnTo>
                    <a:pt x="290" y="201"/>
                  </a:lnTo>
                  <a:lnTo>
                    <a:pt x="264" y="213"/>
                  </a:lnTo>
                  <a:lnTo>
                    <a:pt x="238" y="227"/>
                  </a:lnTo>
                  <a:lnTo>
                    <a:pt x="209" y="244"/>
                  </a:lnTo>
                  <a:lnTo>
                    <a:pt x="183" y="260"/>
                  </a:lnTo>
                  <a:lnTo>
                    <a:pt x="157" y="282"/>
                  </a:lnTo>
                  <a:lnTo>
                    <a:pt x="131" y="303"/>
                  </a:lnTo>
                  <a:lnTo>
                    <a:pt x="105" y="324"/>
                  </a:lnTo>
                  <a:lnTo>
                    <a:pt x="78" y="350"/>
                  </a:lnTo>
                  <a:lnTo>
                    <a:pt x="55" y="376"/>
                  </a:lnTo>
                  <a:lnTo>
                    <a:pt x="55" y="369"/>
                  </a:lnTo>
                  <a:lnTo>
                    <a:pt x="52" y="357"/>
                  </a:lnTo>
                  <a:lnTo>
                    <a:pt x="52" y="348"/>
                  </a:lnTo>
                  <a:lnTo>
                    <a:pt x="52" y="334"/>
                  </a:lnTo>
                  <a:lnTo>
                    <a:pt x="52" y="322"/>
                  </a:lnTo>
                  <a:lnTo>
                    <a:pt x="52" y="308"/>
                  </a:lnTo>
                  <a:lnTo>
                    <a:pt x="55" y="291"/>
                  </a:lnTo>
                  <a:lnTo>
                    <a:pt x="57" y="277"/>
                  </a:lnTo>
                  <a:lnTo>
                    <a:pt x="59" y="260"/>
                  </a:lnTo>
                  <a:lnTo>
                    <a:pt x="64" y="244"/>
                  </a:lnTo>
                  <a:lnTo>
                    <a:pt x="69" y="227"/>
                  </a:lnTo>
                  <a:lnTo>
                    <a:pt x="74" y="211"/>
                  </a:lnTo>
                  <a:lnTo>
                    <a:pt x="83" y="192"/>
                  </a:lnTo>
                  <a:lnTo>
                    <a:pt x="93" y="175"/>
                  </a:lnTo>
                  <a:lnTo>
                    <a:pt x="102" y="159"/>
                  </a:lnTo>
                  <a:lnTo>
                    <a:pt x="114" y="142"/>
                  </a:lnTo>
                  <a:lnTo>
                    <a:pt x="128" y="126"/>
                  </a:lnTo>
                  <a:lnTo>
                    <a:pt x="145" y="109"/>
                  </a:lnTo>
                  <a:lnTo>
                    <a:pt x="164" y="95"/>
                  </a:lnTo>
                  <a:lnTo>
                    <a:pt x="183" y="78"/>
                  </a:lnTo>
                  <a:lnTo>
                    <a:pt x="207" y="64"/>
                  </a:lnTo>
                  <a:lnTo>
                    <a:pt x="228" y="52"/>
                  </a:lnTo>
                  <a:lnTo>
                    <a:pt x="252" y="43"/>
                  </a:lnTo>
                  <a:lnTo>
                    <a:pt x="276" y="33"/>
                  </a:lnTo>
                  <a:lnTo>
                    <a:pt x="299" y="26"/>
                  </a:lnTo>
                  <a:lnTo>
                    <a:pt x="325" y="19"/>
                  </a:lnTo>
                  <a:lnTo>
                    <a:pt x="352" y="15"/>
                  </a:lnTo>
                  <a:lnTo>
                    <a:pt x="378" y="10"/>
                  </a:lnTo>
                  <a:lnTo>
                    <a:pt x="404" y="5"/>
                  </a:lnTo>
                  <a:lnTo>
                    <a:pt x="432" y="3"/>
                  </a:lnTo>
                  <a:lnTo>
                    <a:pt x="458" y="0"/>
                  </a:lnTo>
                  <a:lnTo>
                    <a:pt x="485" y="0"/>
                  </a:lnTo>
                  <a:lnTo>
                    <a:pt x="511" y="0"/>
                  </a:lnTo>
                  <a:lnTo>
                    <a:pt x="511" y="0"/>
                  </a:lnTo>
                  <a:lnTo>
                    <a:pt x="5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solidFill>
                  <a:srgbClr val="000000"/>
                </a:solidFill>
                <a:ea typeface="ＭＳ Ｐゴシック" charset="-128"/>
              </a:endParaRPr>
            </a:p>
          </p:txBody>
        </p:sp>
      </p:grpSp>
      <p:sp>
        <p:nvSpPr>
          <p:cNvPr id="24" name="Titre 3"/>
          <p:cNvSpPr txBox="1">
            <a:spLocks/>
          </p:cNvSpPr>
          <p:nvPr/>
        </p:nvSpPr>
        <p:spPr>
          <a:xfrm>
            <a:off x="879411" y="78918"/>
            <a:ext cx="4644516" cy="622102"/>
          </a:xfrm>
          <a:prstGeom prst="rect">
            <a:avLst/>
          </a:prstGeom>
        </p:spPr>
        <p:txBody>
          <a:bodyPr/>
          <a:lstStyle/>
          <a:p>
            <a:pPr defTabSz="342892" eaLnBrk="0" hangingPunct="0">
              <a:defRPr/>
            </a:pPr>
            <a:r>
              <a:rPr kumimoji="1" lang="fr-CA" sz="3000" b="1" dirty="0">
                <a:solidFill>
                  <a:srgbClr val="000000"/>
                </a:solidFill>
                <a:latin typeface="+mj-lt"/>
                <a:ea typeface="+mj-ea"/>
                <a:cs typeface="ＭＳ Ｐゴシック" charset="0"/>
              </a:rPr>
              <a:t>@</a:t>
            </a:r>
            <a:r>
              <a:rPr kumimoji="1" lang="fr-CA" sz="3000" b="1" dirty="0" err="1">
                <a:solidFill>
                  <a:srgbClr val="000000"/>
                </a:solidFill>
                <a:latin typeface="+mj-lt"/>
                <a:ea typeface="+mj-ea"/>
                <a:cs typeface="ＭＳ Ｐゴシック" charset="0"/>
              </a:rPr>
              <a:t>Remote</a:t>
            </a:r>
            <a:endParaRPr kumimoji="1" lang="fr-CA" sz="3000" b="1" dirty="0">
              <a:solidFill>
                <a:srgbClr val="000000"/>
              </a:solidFill>
              <a:latin typeface="+mj-lt"/>
              <a:ea typeface="+mj-ea"/>
              <a:cs typeface="ＭＳ Ｐゴシック" charset="0"/>
            </a:endParaRPr>
          </a:p>
        </p:txBody>
      </p:sp>
      <p:sp>
        <p:nvSpPr>
          <p:cNvPr id="2" name="Slide Number Placeholder 1">
            <a:extLst>
              <a:ext uri="{FF2B5EF4-FFF2-40B4-BE49-F238E27FC236}">
                <a16:creationId xmlns:a16="http://schemas.microsoft.com/office/drawing/2014/main" id="{0A3B92C9-46E1-4811-86E6-895F8A5DEAF2}"/>
              </a:ext>
            </a:extLst>
          </p:cNvPr>
          <p:cNvSpPr>
            <a:spLocks noGrp="1"/>
          </p:cNvSpPr>
          <p:nvPr>
            <p:ph type="sldNum" sz="quarter" idx="12"/>
          </p:nvPr>
        </p:nvSpPr>
        <p:spPr/>
        <p:txBody>
          <a:bodyPr/>
          <a:lstStyle/>
          <a:p>
            <a:pPr>
              <a:defRPr/>
            </a:pPr>
            <a:fld id="{D9473D70-D65D-4B22-8EB6-2B57C36F98AC}" type="slidenum">
              <a:rPr lang="en-US" smtClean="0"/>
              <a:pPr>
                <a:defRPr/>
              </a:pPr>
              <a:t>66</a:t>
            </a:fld>
            <a:endParaRPr lang="en-US" dirty="0"/>
          </a:p>
        </p:txBody>
      </p:sp>
    </p:spTree>
    <p:extLst>
      <p:ext uri="{BB962C8B-B14F-4D97-AF65-F5344CB8AC3E}">
        <p14:creationId xmlns:p14="http://schemas.microsoft.com/office/powerpoint/2010/main" val="17024317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bwMode="auto">
          <a:xfrm>
            <a:off x="2006932" y="1335974"/>
            <a:ext cx="5192486" cy="415498"/>
          </a:xfrm>
          <a:prstGeom prst="rect">
            <a:avLst/>
          </a:prstGeom>
          <a:noFill/>
          <a:ln>
            <a:miter lim="800000"/>
            <a:headEnd/>
            <a:tailEnd/>
          </a:ln>
        </p:spPr>
        <p:txBody>
          <a:bodyPr vert="horz" wrap="square" lIns="68580" tIns="34290" rIns="68580" bIns="34290" numCol="1" rtlCol="0" anchorCtr="0" compatLnSpc="1">
            <a:prstTxWarp prst="textNoShape">
              <a:avLst/>
            </a:prstTxWarp>
            <a:spAutoFit/>
          </a:bodyPr>
          <a:lstStyle/>
          <a:p>
            <a:pPr algn="ctr" defTabSz="342892"/>
            <a:endParaRPr kumimoji="1" lang="en-US" sz="2250" dirty="0">
              <a:solidFill>
                <a:srgbClr val="000000"/>
              </a:solidFill>
              <a:ea typeface="+mj-ea"/>
              <a:cs typeface="ＭＳ Ｐゴシック" charset="0"/>
            </a:endParaRPr>
          </a:p>
        </p:txBody>
      </p:sp>
      <p:sp>
        <p:nvSpPr>
          <p:cNvPr id="6" name="Donut 5"/>
          <p:cNvSpPr/>
          <p:nvPr/>
        </p:nvSpPr>
        <p:spPr bwMode="auto">
          <a:xfrm>
            <a:off x="2496271" y="1246910"/>
            <a:ext cx="4435952" cy="3355950"/>
          </a:xfrm>
          <a:prstGeom prst="donut">
            <a:avLst>
              <a:gd name="adj" fmla="val 1433"/>
            </a:avLst>
          </a:prstGeom>
          <a:solidFill>
            <a:srgbClr val="6F9B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3300">
              <a:solidFill>
                <a:srgbClr val="000000"/>
              </a:solidFill>
            </a:endParaRPr>
          </a:p>
        </p:txBody>
      </p:sp>
      <p:sp>
        <p:nvSpPr>
          <p:cNvPr id="8" name="Rectangle 7"/>
          <p:cNvSpPr/>
          <p:nvPr/>
        </p:nvSpPr>
        <p:spPr>
          <a:xfrm>
            <a:off x="3078424" y="1742384"/>
            <a:ext cx="3308422" cy="2400657"/>
          </a:xfrm>
          <a:prstGeom prst="rect">
            <a:avLst/>
          </a:prstGeom>
        </p:spPr>
        <p:txBody>
          <a:bodyPr wrap="square" anchor="ctr" anchorCtr="0">
            <a:spAutoFit/>
          </a:bodyPr>
          <a:lstStyle/>
          <a:p>
            <a:pPr algn="ctr">
              <a:spcBef>
                <a:spcPct val="50000"/>
              </a:spcBef>
              <a:buClr>
                <a:srgbClr val="C00000"/>
              </a:buClr>
            </a:pPr>
            <a:r>
              <a:rPr kumimoji="1" lang="en-US" sz="1500" dirty="0">
                <a:solidFill>
                  <a:srgbClr val="000000"/>
                </a:solidFill>
                <a:ea typeface="+mj-ea"/>
                <a:cs typeface="ＭＳ Ｐゴシック" charset="0"/>
              </a:rPr>
              <a:t>To place a service call, please call </a:t>
            </a:r>
          </a:p>
          <a:p>
            <a:pPr algn="ctr" defTabSz="342892"/>
            <a:r>
              <a:rPr kumimoji="1" lang="en-US" sz="1500" dirty="0">
                <a:solidFill>
                  <a:srgbClr val="000000"/>
                </a:solidFill>
                <a:ea typeface="+mj-ea"/>
                <a:cs typeface="ＭＳ Ｐゴシック" charset="0"/>
              </a:rPr>
              <a:t>the phone number that is on the Ricoh sticker on the front of your device </a:t>
            </a:r>
          </a:p>
          <a:p>
            <a:pPr algn="ctr" defTabSz="342892"/>
            <a:r>
              <a:rPr kumimoji="1" lang="en-US" sz="1500" dirty="0">
                <a:solidFill>
                  <a:srgbClr val="000000"/>
                </a:solidFill>
                <a:ea typeface="+mj-ea"/>
                <a:cs typeface="ＭＳ Ｐゴシック" charset="0"/>
              </a:rPr>
              <a:t>Please have your serial number handy when calling.</a:t>
            </a:r>
          </a:p>
          <a:p>
            <a:pPr algn="ctr" defTabSz="342892"/>
            <a:br>
              <a:rPr kumimoji="1" lang="en-US" sz="1500" dirty="0">
                <a:solidFill>
                  <a:srgbClr val="000000"/>
                </a:solidFill>
                <a:ea typeface="+mj-ea"/>
                <a:cs typeface="ＭＳ Ｐゴシック" charset="0"/>
              </a:rPr>
            </a:br>
            <a:r>
              <a:rPr kumimoji="1" lang="en-US" sz="1500" dirty="0">
                <a:solidFill>
                  <a:srgbClr val="000000"/>
                </a:solidFill>
                <a:ea typeface="+mj-ea"/>
                <a:cs typeface="ＭＳ Ｐゴシック" charset="0"/>
              </a:rPr>
              <a:t>If you are registered with MyRicoh.ca you can submit a service call on the web site </a:t>
            </a:r>
          </a:p>
        </p:txBody>
      </p:sp>
      <p:grpSp>
        <p:nvGrpSpPr>
          <p:cNvPr id="9" name="Group 35"/>
          <p:cNvGrpSpPr/>
          <p:nvPr/>
        </p:nvGrpSpPr>
        <p:grpSpPr>
          <a:xfrm>
            <a:off x="2448667" y="2126526"/>
            <a:ext cx="610115" cy="607446"/>
            <a:chOff x="-1207847" y="3447927"/>
            <a:chExt cx="813486" cy="808742"/>
          </a:xfrm>
        </p:grpSpPr>
        <p:sp>
          <p:nvSpPr>
            <p:cNvPr id="10" name="Freeform 57"/>
            <p:cNvSpPr>
              <a:spLocks/>
            </p:cNvSpPr>
            <p:nvPr/>
          </p:nvSpPr>
          <p:spPr bwMode="auto">
            <a:xfrm>
              <a:off x="-1207847" y="3447927"/>
              <a:ext cx="813486" cy="808742"/>
            </a:xfrm>
            <a:prstGeom prst="ellipse">
              <a:avLst/>
            </a:prstGeom>
            <a:solidFill>
              <a:srgbClr val="6F9B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solidFill>
                  <a:srgbClr val="000000"/>
                </a:solidFill>
                <a:ea typeface="ＭＳ Ｐゴシック" charset="-128"/>
              </a:endParaRPr>
            </a:p>
          </p:txBody>
        </p:sp>
        <p:sp>
          <p:nvSpPr>
            <p:cNvPr id="11" name="Freeform 58"/>
            <p:cNvSpPr>
              <a:spLocks/>
            </p:cNvSpPr>
            <p:nvPr/>
          </p:nvSpPr>
          <p:spPr bwMode="auto">
            <a:xfrm>
              <a:off x="-1044794" y="3659599"/>
              <a:ext cx="487380" cy="381247"/>
            </a:xfrm>
            <a:custGeom>
              <a:avLst/>
              <a:gdLst>
                <a:gd name="T0" fmla="*/ 565 w 822"/>
                <a:gd name="T1" fmla="*/ 0 h 643"/>
                <a:gd name="T2" fmla="*/ 639 w 822"/>
                <a:gd name="T3" fmla="*/ 7 h 643"/>
                <a:gd name="T4" fmla="*/ 705 w 822"/>
                <a:gd name="T5" fmla="*/ 17 h 643"/>
                <a:gd name="T6" fmla="*/ 758 w 822"/>
                <a:gd name="T7" fmla="*/ 29 h 643"/>
                <a:gd name="T8" fmla="*/ 798 w 822"/>
                <a:gd name="T9" fmla="*/ 41 h 643"/>
                <a:gd name="T10" fmla="*/ 819 w 822"/>
                <a:gd name="T11" fmla="*/ 52 h 643"/>
                <a:gd name="T12" fmla="*/ 817 w 822"/>
                <a:gd name="T13" fmla="*/ 59 h 643"/>
                <a:gd name="T14" fmla="*/ 755 w 822"/>
                <a:gd name="T15" fmla="*/ 102 h 643"/>
                <a:gd name="T16" fmla="*/ 708 w 822"/>
                <a:gd name="T17" fmla="*/ 152 h 643"/>
                <a:gd name="T18" fmla="*/ 670 w 822"/>
                <a:gd name="T19" fmla="*/ 204 h 643"/>
                <a:gd name="T20" fmla="*/ 641 w 822"/>
                <a:gd name="T21" fmla="*/ 260 h 643"/>
                <a:gd name="T22" fmla="*/ 613 w 822"/>
                <a:gd name="T23" fmla="*/ 317 h 643"/>
                <a:gd name="T24" fmla="*/ 587 w 822"/>
                <a:gd name="T25" fmla="*/ 371 h 643"/>
                <a:gd name="T26" fmla="*/ 553 w 822"/>
                <a:gd name="T27" fmla="*/ 421 h 643"/>
                <a:gd name="T28" fmla="*/ 513 w 822"/>
                <a:gd name="T29" fmla="*/ 464 h 643"/>
                <a:gd name="T30" fmla="*/ 461 w 822"/>
                <a:gd name="T31" fmla="*/ 497 h 643"/>
                <a:gd name="T32" fmla="*/ 399 w 822"/>
                <a:gd name="T33" fmla="*/ 513 h 643"/>
                <a:gd name="T34" fmla="*/ 335 w 822"/>
                <a:gd name="T35" fmla="*/ 518 h 643"/>
                <a:gd name="T36" fmla="*/ 271 w 822"/>
                <a:gd name="T37" fmla="*/ 511 h 643"/>
                <a:gd name="T38" fmla="*/ 214 w 822"/>
                <a:gd name="T39" fmla="*/ 497 h 643"/>
                <a:gd name="T40" fmla="*/ 164 w 822"/>
                <a:gd name="T41" fmla="*/ 480 h 643"/>
                <a:gd name="T42" fmla="*/ 157 w 822"/>
                <a:gd name="T43" fmla="*/ 487 h 643"/>
                <a:gd name="T44" fmla="*/ 140 w 822"/>
                <a:gd name="T45" fmla="*/ 509 h 643"/>
                <a:gd name="T46" fmla="*/ 116 w 822"/>
                <a:gd name="T47" fmla="*/ 542 h 643"/>
                <a:gd name="T48" fmla="*/ 90 w 822"/>
                <a:gd name="T49" fmla="*/ 584 h 643"/>
                <a:gd name="T50" fmla="*/ 64 w 822"/>
                <a:gd name="T51" fmla="*/ 631 h 643"/>
                <a:gd name="T52" fmla="*/ 50 w 822"/>
                <a:gd name="T53" fmla="*/ 643 h 643"/>
                <a:gd name="T54" fmla="*/ 31 w 822"/>
                <a:gd name="T55" fmla="*/ 641 h 643"/>
                <a:gd name="T56" fmla="*/ 12 w 822"/>
                <a:gd name="T57" fmla="*/ 631 h 643"/>
                <a:gd name="T58" fmla="*/ 0 w 822"/>
                <a:gd name="T59" fmla="*/ 615 h 643"/>
                <a:gd name="T60" fmla="*/ 14 w 822"/>
                <a:gd name="T61" fmla="*/ 577 h 643"/>
                <a:gd name="T62" fmla="*/ 62 w 822"/>
                <a:gd name="T63" fmla="*/ 501 h 643"/>
                <a:gd name="T64" fmla="*/ 119 w 822"/>
                <a:gd name="T65" fmla="*/ 431 h 643"/>
                <a:gd name="T66" fmla="*/ 183 w 822"/>
                <a:gd name="T67" fmla="*/ 369 h 643"/>
                <a:gd name="T68" fmla="*/ 254 w 822"/>
                <a:gd name="T69" fmla="*/ 315 h 643"/>
                <a:gd name="T70" fmla="*/ 325 w 822"/>
                <a:gd name="T71" fmla="*/ 267 h 643"/>
                <a:gd name="T72" fmla="*/ 392 w 822"/>
                <a:gd name="T73" fmla="*/ 227 h 643"/>
                <a:gd name="T74" fmla="*/ 456 w 822"/>
                <a:gd name="T75" fmla="*/ 194 h 643"/>
                <a:gd name="T76" fmla="*/ 511 w 822"/>
                <a:gd name="T77" fmla="*/ 168 h 643"/>
                <a:gd name="T78" fmla="*/ 553 w 822"/>
                <a:gd name="T79" fmla="*/ 149 h 643"/>
                <a:gd name="T80" fmla="*/ 582 w 822"/>
                <a:gd name="T81" fmla="*/ 137 h 643"/>
                <a:gd name="T82" fmla="*/ 594 w 822"/>
                <a:gd name="T83" fmla="*/ 135 h 643"/>
                <a:gd name="T84" fmla="*/ 582 w 822"/>
                <a:gd name="T85" fmla="*/ 135 h 643"/>
                <a:gd name="T86" fmla="*/ 551 w 822"/>
                <a:gd name="T87" fmla="*/ 135 h 643"/>
                <a:gd name="T88" fmla="*/ 501 w 822"/>
                <a:gd name="T89" fmla="*/ 142 h 643"/>
                <a:gd name="T90" fmla="*/ 439 w 822"/>
                <a:gd name="T91" fmla="*/ 152 h 643"/>
                <a:gd name="T92" fmla="*/ 368 w 822"/>
                <a:gd name="T93" fmla="*/ 171 h 643"/>
                <a:gd name="T94" fmla="*/ 290 w 822"/>
                <a:gd name="T95" fmla="*/ 201 h 643"/>
                <a:gd name="T96" fmla="*/ 209 w 822"/>
                <a:gd name="T97" fmla="*/ 244 h 643"/>
                <a:gd name="T98" fmla="*/ 131 w 822"/>
                <a:gd name="T99" fmla="*/ 303 h 643"/>
                <a:gd name="T100" fmla="*/ 55 w 822"/>
                <a:gd name="T101" fmla="*/ 376 h 643"/>
                <a:gd name="T102" fmla="*/ 52 w 822"/>
                <a:gd name="T103" fmla="*/ 348 h 643"/>
                <a:gd name="T104" fmla="*/ 52 w 822"/>
                <a:gd name="T105" fmla="*/ 308 h 643"/>
                <a:gd name="T106" fmla="*/ 59 w 822"/>
                <a:gd name="T107" fmla="*/ 260 h 643"/>
                <a:gd name="T108" fmla="*/ 74 w 822"/>
                <a:gd name="T109" fmla="*/ 211 h 643"/>
                <a:gd name="T110" fmla="*/ 102 w 822"/>
                <a:gd name="T111" fmla="*/ 159 h 643"/>
                <a:gd name="T112" fmla="*/ 145 w 822"/>
                <a:gd name="T113" fmla="*/ 109 h 643"/>
                <a:gd name="T114" fmla="*/ 207 w 822"/>
                <a:gd name="T115" fmla="*/ 64 h 643"/>
                <a:gd name="T116" fmla="*/ 276 w 822"/>
                <a:gd name="T117" fmla="*/ 33 h 643"/>
                <a:gd name="T118" fmla="*/ 352 w 822"/>
                <a:gd name="T119" fmla="*/ 15 h 643"/>
                <a:gd name="T120" fmla="*/ 432 w 822"/>
                <a:gd name="T121" fmla="*/ 3 h 643"/>
                <a:gd name="T122" fmla="*/ 511 w 822"/>
                <a:gd name="T123" fmla="*/ 0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22" h="643">
                  <a:moveTo>
                    <a:pt x="511" y="0"/>
                  </a:moveTo>
                  <a:lnTo>
                    <a:pt x="539" y="0"/>
                  </a:lnTo>
                  <a:lnTo>
                    <a:pt x="565" y="0"/>
                  </a:lnTo>
                  <a:lnTo>
                    <a:pt x="589" y="3"/>
                  </a:lnTo>
                  <a:lnTo>
                    <a:pt x="615" y="5"/>
                  </a:lnTo>
                  <a:lnTo>
                    <a:pt x="639" y="7"/>
                  </a:lnTo>
                  <a:lnTo>
                    <a:pt x="663" y="10"/>
                  </a:lnTo>
                  <a:lnTo>
                    <a:pt x="684" y="12"/>
                  </a:lnTo>
                  <a:lnTo>
                    <a:pt x="705" y="17"/>
                  </a:lnTo>
                  <a:lnTo>
                    <a:pt x="724" y="19"/>
                  </a:lnTo>
                  <a:lnTo>
                    <a:pt x="743" y="24"/>
                  </a:lnTo>
                  <a:lnTo>
                    <a:pt x="758" y="29"/>
                  </a:lnTo>
                  <a:lnTo>
                    <a:pt x="774" y="33"/>
                  </a:lnTo>
                  <a:lnTo>
                    <a:pt x="786" y="36"/>
                  </a:lnTo>
                  <a:lnTo>
                    <a:pt x="798" y="41"/>
                  </a:lnTo>
                  <a:lnTo>
                    <a:pt x="808" y="45"/>
                  </a:lnTo>
                  <a:lnTo>
                    <a:pt x="815" y="48"/>
                  </a:lnTo>
                  <a:lnTo>
                    <a:pt x="819" y="52"/>
                  </a:lnTo>
                  <a:lnTo>
                    <a:pt x="822" y="55"/>
                  </a:lnTo>
                  <a:lnTo>
                    <a:pt x="822" y="57"/>
                  </a:lnTo>
                  <a:lnTo>
                    <a:pt x="817" y="59"/>
                  </a:lnTo>
                  <a:lnTo>
                    <a:pt x="796" y="74"/>
                  </a:lnTo>
                  <a:lnTo>
                    <a:pt x="774" y="88"/>
                  </a:lnTo>
                  <a:lnTo>
                    <a:pt x="755" y="102"/>
                  </a:lnTo>
                  <a:lnTo>
                    <a:pt x="739" y="119"/>
                  </a:lnTo>
                  <a:lnTo>
                    <a:pt x="722" y="135"/>
                  </a:lnTo>
                  <a:lnTo>
                    <a:pt x="708" y="152"/>
                  </a:lnTo>
                  <a:lnTo>
                    <a:pt x="696" y="168"/>
                  </a:lnTo>
                  <a:lnTo>
                    <a:pt x="682" y="187"/>
                  </a:lnTo>
                  <a:lnTo>
                    <a:pt x="670" y="204"/>
                  </a:lnTo>
                  <a:lnTo>
                    <a:pt x="660" y="223"/>
                  </a:lnTo>
                  <a:lnTo>
                    <a:pt x="651" y="244"/>
                  </a:lnTo>
                  <a:lnTo>
                    <a:pt x="641" y="260"/>
                  </a:lnTo>
                  <a:lnTo>
                    <a:pt x="632" y="279"/>
                  </a:lnTo>
                  <a:lnTo>
                    <a:pt x="622" y="298"/>
                  </a:lnTo>
                  <a:lnTo>
                    <a:pt x="613" y="317"/>
                  </a:lnTo>
                  <a:lnTo>
                    <a:pt x="606" y="336"/>
                  </a:lnTo>
                  <a:lnTo>
                    <a:pt x="596" y="353"/>
                  </a:lnTo>
                  <a:lnTo>
                    <a:pt x="587" y="371"/>
                  </a:lnTo>
                  <a:lnTo>
                    <a:pt x="575" y="388"/>
                  </a:lnTo>
                  <a:lnTo>
                    <a:pt x="565" y="405"/>
                  </a:lnTo>
                  <a:lnTo>
                    <a:pt x="553" y="421"/>
                  </a:lnTo>
                  <a:lnTo>
                    <a:pt x="542" y="435"/>
                  </a:lnTo>
                  <a:lnTo>
                    <a:pt x="527" y="449"/>
                  </a:lnTo>
                  <a:lnTo>
                    <a:pt x="513" y="464"/>
                  </a:lnTo>
                  <a:lnTo>
                    <a:pt x="499" y="475"/>
                  </a:lnTo>
                  <a:lnTo>
                    <a:pt x="480" y="487"/>
                  </a:lnTo>
                  <a:lnTo>
                    <a:pt x="461" y="497"/>
                  </a:lnTo>
                  <a:lnTo>
                    <a:pt x="439" y="504"/>
                  </a:lnTo>
                  <a:lnTo>
                    <a:pt x="418" y="511"/>
                  </a:lnTo>
                  <a:lnTo>
                    <a:pt x="399" y="513"/>
                  </a:lnTo>
                  <a:lnTo>
                    <a:pt x="378" y="516"/>
                  </a:lnTo>
                  <a:lnTo>
                    <a:pt x="356" y="518"/>
                  </a:lnTo>
                  <a:lnTo>
                    <a:pt x="335" y="518"/>
                  </a:lnTo>
                  <a:lnTo>
                    <a:pt x="314" y="516"/>
                  </a:lnTo>
                  <a:lnTo>
                    <a:pt x="292" y="513"/>
                  </a:lnTo>
                  <a:lnTo>
                    <a:pt x="271" y="511"/>
                  </a:lnTo>
                  <a:lnTo>
                    <a:pt x="252" y="506"/>
                  </a:lnTo>
                  <a:lnTo>
                    <a:pt x="233" y="501"/>
                  </a:lnTo>
                  <a:lnTo>
                    <a:pt x="214" y="497"/>
                  </a:lnTo>
                  <a:lnTo>
                    <a:pt x="195" y="492"/>
                  </a:lnTo>
                  <a:lnTo>
                    <a:pt x="178" y="485"/>
                  </a:lnTo>
                  <a:lnTo>
                    <a:pt x="164" y="480"/>
                  </a:lnTo>
                  <a:lnTo>
                    <a:pt x="162" y="480"/>
                  </a:lnTo>
                  <a:lnTo>
                    <a:pt x="162" y="483"/>
                  </a:lnTo>
                  <a:lnTo>
                    <a:pt x="157" y="487"/>
                  </a:lnTo>
                  <a:lnTo>
                    <a:pt x="152" y="492"/>
                  </a:lnTo>
                  <a:lnTo>
                    <a:pt x="147" y="499"/>
                  </a:lnTo>
                  <a:lnTo>
                    <a:pt x="140" y="509"/>
                  </a:lnTo>
                  <a:lnTo>
                    <a:pt x="133" y="518"/>
                  </a:lnTo>
                  <a:lnTo>
                    <a:pt x="126" y="530"/>
                  </a:lnTo>
                  <a:lnTo>
                    <a:pt x="116" y="542"/>
                  </a:lnTo>
                  <a:lnTo>
                    <a:pt x="109" y="553"/>
                  </a:lnTo>
                  <a:lnTo>
                    <a:pt x="100" y="568"/>
                  </a:lnTo>
                  <a:lnTo>
                    <a:pt x="90" y="584"/>
                  </a:lnTo>
                  <a:lnTo>
                    <a:pt x="83" y="598"/>
                  </a:lnTo>
                  <a:lnTo>
                    <a:pt x="74" y="615"/>
                  </a:lnTo>
                  <a:lnTo>
                    <a:pt x="64" y="631"/>
                  </a:lnTo>
                  <a:lnTo>
                    <a:pt x="62" y="639"/>
                  </a:lnTo>
                  <a:lnTo>
                    <a:pt x="57" y="641"/>
                  </a:lnTo>
                  <a:lnTo>
                    <a:pt x="50" y="643"/>
                  </a:lnTo>
                  <a:lnTo>
                    <a:pt x="45" y="643"/>
                  </a:lnTo>
                  <a:lnTo>
                    <a:pt x="38" y="643"/>
                  </a:lnTo>
                  <a:lnTo>
                    <a:pt x="31" y="641"/>
                  </a:lnTo>
                  <a:lnTo>
                    <a:pt x="24" y="639"/>
                  </a:lnTo>
                  <a:lnTo>
                    <a:pt x="17" y="636"/>
                  </a:lnTo>
                  <a:lnTo>
                    <a:pt x="12" y="631"/>
                  </a:lnTo>
                  <a:lnTo>
                    <a:pt x="7" y="627"/>
                  </a:lnTo>
                  <a:lnTo>
                    <a:pt x="2" y="622"/>
                  </a:lnTo>
                  <a:lnTo>
                    <a:pt x="0" y="615"/>
                  </a:lnTo>
                  <a:lnTo>
                    <a:pt x="0" y="610"/>
                  </a:lnTo>
                  <a:lnTo>
                    <a:pt x="2" y="605"/>
                  </a:lnTo>
                  <a:lnTo>
                    <a:pt x="14" y="577"/>
                  </a:lnTo>
                  <a:lnTo>
                    <a:pt x="29" y="551"/>
                  </a:lnTo>
                  <a:lnTo>
                    <a:pt x="45" y="525"/>
                  </a:lnTo>
                  <a:lnTo>
                    <a:pt x="62" y="501"/>
                  </a:lnTo>
                  <a:lnTo>
                    <a:pt x="78" y="475"/>
                  </a:lnTo>
                  <a:lnTo>
                    <a:pt x="97" y="454"/>
                  </a:lnTo>
                  <a:lnTo>
                    <a:pt x="119" y="431"/>
                  </a:lnTo>
                  <a:lnTo>
                    <a:pt x="140" y="409"/>
                  </a:lnTo>
                  <a:lnTo>
                    <a:pt x="162" y="388"/>
                  </a:lnTo>
                  <a:lnTo>
                    <a:pt x="183" y="369"/>
                  </a:lnTo>
                  <a:lnTo>
                    <a:pt x="207" y="350"/>
                  </a:lnTo>
                  <a:lnTo>
                    <a:pt x="230" y="331"/>
                  </a:lnTo>
                  <a:lnTo>
                    <a:pt x="254" y="315"/>
                  </a:lnTo>
                  <a:lnTo>
                    <a:pt x="278" y="298"/>
                  </a:lnTo>
                  <a:lnTo>
                    <a:pt x="302" y="282"/>
                  </a:lnTo>
                  <a:lnTo>
                    <a:pt x="325" y="267"/>
                  </a:lnTo>
                  <a:lnTo>
                    <a:pt x="347" y="251"/>
                  </a:lnTo>
                  <a:lnTo>
                    <a:pt x="371" y="239"/>
                  </a:lnTo>
                  <a:lnTo>
                    <a:pt x="392" y="227"/>
                  </a:lnTo>
                  <a:lnTo>
                    <a:pt x="416" y="215"/>
                  </a:lnTo>
                  <a:lnTo>
                    <a:pt x="437" y="204"/>
                  </a:lnTo>
                  <a:lnTo>
                    <a:pt x="456" y="194"/>
                  </a:lnTo>
                  <a:lnTo>
                    <a:pt x="475" y="185"/>
                  </a:lnTo>
                  <a:lnTo>
                    <a:pt x="494" y="175"/>
                  </a:lnTo>
                  <a:lnTo>
                    <a:pt x="511" y="168"/>
                  </a:lnTo>
                  <a:lnTo>
                    <a:pt x="527" y="161"/>
                  </a:lnTo>
                  <a:lnTo>
                    <a:pt x="542" y="154"/>
                  </a:lnTo>
                  <a:lnTo>
                    <a:pt x="553" y="149"/>
                  </a:lnTo>
                  <a:lnTo>
                    <a:pt x="565" y="145"/>
                  </a:lnTo>
                  <a:lnTo>
                    <a:pt x="575" y="142"/>
                  </a:lnTo>
                  <a:lnTo>
                    <a:pt x="582" y="137"/>
                  </a:lnTo>
                  <a:lnTo>
                    <a:pt x="589" y="135"/>
                  </a:lnTo>
                  <a:lnTo>
                    <a:pt x="591" y="135"/>
                  </a:lnTo>
                  <a:lnTo>
                    <a:pt x="594" y="135"/>
                  </a:lnTo>
                  <a:lnTo>
                    <a:pt x="591" y="135"/>
                  </a:lnTo>
                  <a:lnTo>
                    <a:pt x="587" y="135"/>
                  </a:lnTo>
                  <a:lnTo>
                    <a:pt x="582" y="135"/>
                  </a:lnTo>
                  <a:lnTo>
                    <a:pt x="572" y="135"/>
                  </a:lnTo>
                  <a:lnTo>
                    <a:pt x="563" y="135"/>
                  </a:lnTo>
                  <a:lnTo>
                    <a:pt x="551" y="135"/>
                  </a:lnTo>
                  <a:lnTo>
                    <a:pt x="537" y="137"/>
                  </a:lnTo>
                  <a:lnTo>
                    <a:pt x="520" y="140"/>
                  </a:lnTo>
                  <a:lnTo>
                    <a:pt x="501" y="142"/>
                  </a:lnTo>
                  <a:lnTo>
                    <a:pt x="482" y="145"/>
                  </a:lnTo>
                  <a:lnTo>
                    <a:pt x="461" y="147"/>
                  </a:lnTo>
                  <a:lnTo>
                    <a:pt x="439" y="152"/>
                  </a:lnTo>
                  <a:lnTo>
                    <a:pt x="416" y="156"/>
                  </a:lnTo>
                  <a:lnTo>
                    <a:pt x="392" y="163"/>
                  </a:lnTo>
                  <a:lnTo>
                    <a:pt x="368" y="171"/>
                  </a:lnTo>
                  <a:lnTo>
                    <a:pt x="342" y="180"/>
                  </a:lnTo>
                  <a:lnTo>
                    <a:pt x="316" y="189"/>
                  </a:lnTo>
                  <a:lnTo>
                    <a:pt x="290" y="201"/>
                  </a:lnTo>
                  <a:lnTo>
                    <a:pt x="264" y="213"/>
                  </a:lnTo>
                  <a:lnTo>
                    <a:pt x="238" y="227"/>
                  </a:lnTo>
                  <a:lnTo>
                    <a:pt x="209" y="244"/>
                  </a:lnTo>
                  <a:lnTo>
                    <a:pt x="183" y="260"/>
                  </a:lnTo>
                  <a:lnTo>
                    <a:pt x="157" y="282"/>
                  </a:lnTo>
                  <a:lnTo>
                    <a:pt x="131" y="303"/>
                  </a:lnTo>
                  <a:lnTo>
                    <a:pt x="105" y="324"/>
                  </a:lnTo>
                  <a:lnTo>
                    <a:pt x="78" y="350"/>
                  </a:lnTo>
                  <a:lnTo>
                    <a:pt x="55" y="376"/>
                  </a:lnTo>
                  <a:lnTo>
                    <a:pt x="55" y="369"/>
                  </a:lnTo>
                  <a:lnTo>
                    <a:pt x="52" y="357"/>
                  </a:lnTo>
                  <a:lnTo>
                    <a:pt x="52" y="348"/>
                  </a:lnTo>
                  <a:lnTo>
                    <a:pt x="52" y="334"/>
                  </a:lnTo>
                  <a:lnTo>
                    <a:pt x="52" y="322"/>
                  </a:lnTo>
                  <a:lnTo>
                    <a:pt x="52" y="308"/>
                  </a:lnTo>
                  <a:lnTo>
                    <a:pt x="55" y="291"/>
                  </a:lnTo>
                  <a:lnTo>
                    <a:pt x="57" y="277"/>
                  </a:lnTo>
                  <a:lnTo>
                    <a:pt x="59" y="260"/>
                  </a:lnTo>
                  <a:lnTo>
                    <a:pt x="64" y="244"/>
                  </a:lnTo>
                  <a:lnTo>
                    <a:pt x="69" y="227"/>
                  </a:lnTo>
                  <a:lnTo>
                    <a:pt x="74" y="211"/>
                  </a:lnTo>
                  <a:lnTo>
                    <a:pt x="83" y="192"/>
                  </a:lnTo>
                  <a:lnTo>
                    <a:pt x="93" y="175"/>
                  </a:lnTo>
                  <a:lnTo>
                    <a:pt x="102" y="159"/>
                  </a:lnTo>
                  <a:lnTo>
                    <a:pt x="114" y="142"/>
                  </a:lnTo>
                  <a:lnTo>
                    <a:pt x="128" y="126"/>
                  </a:lnTo>
                  <a:lnTo>
                    <a:pt x="145" y="109"/>
                  </a:lnTo>
                  <a:lnTo>
                    <a:pt x="164" y="95"/>
                  </a:lnTo>
                  <a:lnTo>
                    <a:pt x="183" y="78"/>
                  </a:lnTo>
                  <a:lnTo>
                    <a:pt x="207" y="64"/>
                  </a:lnTo>
                  <a:lnTo>
                    <a:pt x="228" y="52"/>
                  </a:lnTo>
                  <a:lnTo>
                    <a:pt x="252" y="43"/>
                  </a:lnTo>
                  <a:lnTo>
                    <a:pt x="276" y="33"/>
                  </a:lnTo>
                  <a:lnTo>
                    <a:pt x="299" y="26"/>
                  </a:lnTo>
                  <a:lnTo>
                    <a:pt x="325" y="19"/>
                  </a:lnTo>
                  <a:lnTo>
                    <a:pt x="352" y="15"/>
                  </a:lnTo>
                  <a:lnTo>
                    <a:pt x="378" y="10"/>
                  </a:lnTo>
                  <a:lnTo>
                    <a:pt x="404" y="5"/>
                  </a:lnTo>
                  <a:lnTo>
                    <a:pt x="432" y="3"/>
                  </a:lnTo>
                  <a:lnTo>
                    <a:pt x="458" y="0"/>
                  </a:lnTo>
                  <a:lnTo>
                    <a:pt x="485" y="0"/>
                  </a:lnTo>
                  <a:lnTo>
                    <a:pt x="511" y="0"/>
                  </a:lnTo>
                  <a:lnTo>
                    <a:pt x="511" y="0"/>
                  </a:lnTo>
                  <a:lnTo>
                    <a:pt x="5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solidFill>
                  <a:srgbClr val="000000"/>
                </a:solidFill>
                <a:ea typeface="ＭＳ Ｐゴシック" charset="-128"/>
              </a:endParaRPr>
            </a:p>
          </p:txBody>
        </p:sp>
      </p:grpSp>
      <p:sp>
        <p:nvSpPr>
          <p:cNvPr id="13" name="Titre 3"/>
          <p:cNvSpPr txBox="1">
            <a:spLocks/>
          </p:cNvSpPr>
          <p:nvPr/>
        </p:nvSpPr>
        <p:spPr>
          <a:xfrm>
            <a:off x="833958" y="49573"/>
            <a:ext cx="4644516" cy="622102"/>
          </a:xfrm>
          <a:prstGeom prst="rect">
            <a:avLst/>
          </a:prstGeom>
        </p:spPr>
        <p:txBody>
          <a:bodyPr/>
          <a:lstStyle/>
          <a:p>
            <a:pPr defTabSz="342892" eaLnBrk="0" hangingPunct="0">
              <a:defRPr/>
            </a:pPr>
            <a:r>
              <a:rPr kumimoji="1" lang="fr-CA" sz="3000" b="1" dirty="0" err="1">
                <a:solidFill>
                  <a:srgbClr val="000000"/>
                </a:solidFill>
                <a:latin typeface="+mj-lt"/>
                <a:ea typeface="+mj-ea"/>
                <a:cs typeface="ＭＳ Ｐゴシック" charset="0"/>
              </a:rPr>
              <a:t>Placing</a:t>
            </a:r>
            <a:r>
              <a:rPr kumimoji="1" lang="fr-CA" sz="3000" b="1" dirty="0">
                <a:solidFill>
                  <a:srgbClr val="000000"/>
                </a:solidFill>
                <a:latin typeface="+mj-lt"/>
                <a:ea typeface="+mj-ea"/>
                <a:cs typeface="ＭＳ Ｐゴシック" charset="0"/>
              </a:rPr>
              <a:t> a Service Call</a:t>
            </a:r>
          </a:p>
        </p:txBody>
      </p:sp>
      <p:grpSp>
        <p:nvGrpSpPr>
          <p:cNvPr id="12" name="Group 255">
            <a:extLst>
              <a:ext uri="{FF2B5EF4-FFF2-40B4-BE49-F238E27FC236}">
                <a16:creationId xmlns:a16="http://schemas.microsoft.com/office/drawing/2014/main" id="{78CC45A2-59A0-4DF4-AFDE-1AC2148346DD}"/>
              </a:ext>
            </a:extLst>
          </p:cNvPr>
          <p:cNvGrpSpPr>
            <a:grpSpLocks/>
          </p:cNvGrpSpPr>
          <p:nvPr/>
        </p:nvGrpSpPr>
        <p:grpSpPr bwMode="auto">
          <a:xfrm>
            <a:off x="7490461" y="2698900"/>
            <a:ext cx="379810" cy="347663"/>
            <a:chOff x="8622192" y="4256252"/>
            <a:chExt cx="507606" cy="463689"/>
          </a:xfrm>
        </p:grpSpPr>
        <p:sp>
          <p:nvSpPr>
            <p:cNvPr id="14" name="Rounded Rectangle 256">
              <a:hlinkClick r:id="" action="ppaction://noaction" highlightClick="1"/>
              <a:extLst>
                <a:ext uri="{FF2B5EF4-FFF2-40B4-BE49-F238E27FC236}">
                  <a16:creationId xmlns:a16="http://schemas.microsoft.com/office/drawing/2014/main" id="{AA91EC5A-5E5B-44A8-80CB-88908CA2295C}"/>
                </a:ext>
              </a:extLst>
            </p:cNvPr>
            <p:cNvSpPr/>
            <p:nvPr/>
          </p:nvSpPr>
          <p:spPr bwMode="auto">
            <a:xfrm>
              <a:off x="8622192" y="4265780"/>
              <a:ext cx="453504" cy="454161"/>
            </a:xfrm>
            <a:prstGeom prst="roundRect">
              <a:avLst>
                <a:gd name="adj" fmla="val 7935"/>
              </a:avLst>
            </a:prstGeom>
            <a:solidFill>
              <a:schemeClr val="accent5"/>
            </a:solidFill>
            <a:ln>
              <a:noFill/>
            </a:ln>
          </p:spPr>
          <p:txBody>
            <a:bodyPr/>
            <a:lstStyle/>
            <a:p>
              <a:pPr>
                <a:defRPr/>
              </a:pPr>
              <a:endParaRPr lang="en-GB">
                <a:solidFill>
                  <a:srgbClr val="000000"/>
                </a:solidFill>
                <a:cs typeface="Arial" charset="0"/>
              </a:endParaRPr>
            </a:p>
          </p:txBody>
        </p:sp>
        <p:sp>
          <p:nvSpPr>
            <p:cNvPr id="15" name="Freeform 14">
              <a:extLst>
                <a:ext uri="{FF2B5EF4-FFF2-40B4-BE49-F238E27FC236}">
                  <a16:creationId xmlns:a16="http://schemas.microsoft.com/office/drawing/2014/main" id="{0F8A7649-B21A-40A6-AEA5-24E131DD335C}"/>
                </a:ext>
              </a:extLst>
            </p:cNvPr>
            <p:cNvSpPr>
              <a:spLocks/>
            </p:cNvSpPr>
            <p:nvPr/>
          </p:nvSpPr>
          <p:spPr bwMode="auto">
            <a:xfrm>
              <a:off x="8680158" y="4256252"/>
              <a:ext cx="449640" cy="427897"/>
            </a:xfrm>
            <a:custGeom>
              <a:avLst/>
              <a:gdLst>
                <a:gd name="T0" fmla="*/ 2147483647 w 1284"/>
                <a:gd name="T1" fmla="*/ 2147483647 h 1222"/>
                <a:gd name="T2" fmla="*/ 2147483647 w 1284"/>
                <a:gd name="T3" fmla="*/ 2147483647 h 1222"/>
                <a:gd name="T4" fmla="*/ 2147483647 w 1284"/>
                <a:gd name="T5" fmla="*/ 2147483647 h 1222"/>
                <a:gd name="T6" fmla="*/ 2147483647 w 1284"/>
                <a:gd name="T7" fmla="*/ 2147483647 h 1222"/>
                <a:gd name="T8" fmla="*/ 2147483647 w 1284"/>
                <a:gd name="T9" fmla="*/ 2147483647 h 1222"/>
                <a:gd name="T10" fmla="*/ 2147483647 w 1284"/>
                <a:gd name="T11" fmla="*/ 2147483647 h 1222"/>
                <a:gd name="T12" fmla="*/ 2147483647 w 1284"/>
                <a:gd name="T13" fmla="*/ 2147483647 h 1222"/>
                <a:gd name="T14" fmla="*/ 944748260 w 1284"/>
                <a:gd name="T15" fmla="*/ 2147483647 h 1222"/>
                <a:gd name="T16" fmla="*/ 42920654 w 1284"/>
                <a:gd name="T17" fmla="*/ 2147483647 h 1222"/>
                <a:gd name="T18" fmla="*/ 687100611 w 1284"/>
                <a:gd name="T19" fmla="*/ 2147483647 h 1222"/>
                <a:gd name="T20" fmla="*/ 2147483647 w 1284"/>
                <a:gd name="T21" fmla="*/ 2147483647 h 1222"/>
                <a:gd name="T22" fmla="*/ 2147483647 w 1284"/>
                <a:gd name="T23" fmla="*/ 2147483647 h 1222"/>
                <a:gd name="T24" fmla="*/ 2147483647 w 1284"/>
                <a:gd name="T25" fmla="*/ 2147483647 h 1222"/>
                <a:gd name="T26" fmla="*/ 2147483647 w 1284"/>
                <a:gd name="T27" fmla="*/ 2147483647 h 1222"/>
                <a:gd name="T28" fmla="*/ 2147483647 w 1284"/>
                <a:gd name="T29" fmla="*/ 300524076 h 1222"/>
                <a:gd name="T30" fmla="*/ 2147483647 w 1284"/>
                <a:gd name="T31" fmla="*/ 0 h 1222"/>
                <a:gd name="T32" fmla="*/ 2147483647 w 1284"/>
                <a:gd name="T33" fmla="*/ 772828945 h 1222"/>
                <a:gd name="T34" fmla="*/ 2147483647 w 1284"/>
                <a:gd name="T35" fmla="*/ 2147483647 h 1222"/>
                <a:gd name="T36" fmla="*/ 2147483647 w 1284"/>
                <a:gd name="T37" fmla="*/ 2147483647 h 1222"/>
                <a:gd name="T38" fmla="*/ 2147483647 w 1284"/>
                <a:gd name="T39" fmla="*/ 2147483647 h 1222"/>
                <a:gd name="T40" fmla="*/ 2147483647 w 1284"/>
                <a:gd name="T41" fmla="*/ 2147483647 h 1222"/>
                <a:gd name="T42" fmla="*/ 2147483647 w 1284"/>
                <a:gd name="T43" fmla="*/ 2147483647 h 1222"/>
                <a:gd name="T44" fmla="*/ 2147483647 w 1284"/>
                <a:gd name="T45" fmla="*/ 2147483647 h 1222"/>
                <a:gd name="T46" fmla="*/ 2147483647 w 1284"/>
                <a:gd name="T47" fmla="*/ 2147483647 h 12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84"/>
                <a:gd name="T73" fmla="*/ 0 h 1222"/>
                <a:gd name="T74" fmla="*/ 1284 w 1284"/>
                <a:gd name="T75" fmla="*/ 1222 h 122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84" h="1222">
                  <a:moveTo>
                    <a:pt x="303" y="1222"/>
                  </a:moveTo>
                  <a:cubicBezTo>
                    <a:pt x="299" y="1222"/>
                    <a:pt x="295" y="1221"/>
                    <a:pt x="291" y="1220"/>
                  </a:cubicBezTo>
                  <a:cubicBezTo>
                    <a:pt x="277" y="1216"/>
                    <a:pt x="266" y="1206"/>
                    <a:pt x="261" y="1192"/>
                  </a:cubicBezTo>
                  <a:cubicBezTo>
                    <a:pt x="251" y="1165"/>
                    <a:pt x="238" y="1132"/>
                    <a:pt x="222" y="1092"/>
                  </a:cubicBezTo>
                  <a:cubicBezTo>
                    <a:pt x="219" y="1087"/>
                    <a:pt x="194" y="1030"/>
                    <a:pt x="194" y="1030"/>
                  </a:cubicBezTo>
                  <a:cubicBezTo>
                    <a:pt x="156" y="941"/>
                    <a:pt x="122" y="877"/>
                    <a:pt x="89" y="835"/>
                  </a:cubicBezTo>
                  <a:cubicBezTo>
                    <a:pt x="89" y="835"/>
                    <a:pt x="89" y="835"/>
                    <a:pt x="89" y="835"/>
                  </a:cubicBezTo>
                  <a:cubicBezTo>
                    <a:pt x="69" y="808"/>
                    <a:pt x="46" y="787"/>
                    <a:pt x="22" y="772"/>
                  </a:cubicBezTo>
                  <a:cubicBezTo>
                    <a:pt x="10" y="764"/>
                    <a:pt x="3" y="751"/>
                    <a:pt x="1" y="737"/>
                  </a:cubicBezTo>
                  <a:cubicBezTo>
                    <a:pt x="0" y="723"/>
                    <a:pt x="6" y="709"/>
                    <a:pt x="16" y="700"/>
                  </a:cubicBezTo>
                  <a:cubicBezTo>
                    <a:pt x="73" y="648"/>
                    <a:pt x="128" y="623"/>
                    <a:pt x="178" y="623"/>
                  </a:cubicBezTo>
                  <a:cubicBezTo>
                    <a:pt x="232" y="623"/>
                    <a:pt x="289" y="690"/>
                    <a:pt x="351" y="829"/>
                  </a:cubicBezTo>
                  <a:cubicBezTo>
                    <a:pt x="372" y="876"/>
                    <a:pt x="372" y="876"/>
                    <a:pt x="372" y="876"/>
                  </a:cubicBezTo>
                  <a:cubicBezTo>
                    <a:pt x="479" y="699"/>
                    <a:pt x="616" y="527"/>
                    <a:pt x="777" y="363"/>
                  </a:cubicBezTo>
                  <a:cubicBezTo>
                    <a:pt x="922" y="217"/>
                    <a:pt x="1067" y="97"/>
                    <a:pt x="1209" y="7"/>
                  </a:cubicBezTo>
                  <a:cubicBezTo>
                    <a:pt x="1216" y="2"/>
                    <a:pt x="1225" y="0"/>
                    <a:pt x="1233" y="0"/>
                  </a:cubicBezTo>
                  <a:cubicBezTo>
                    <a:pt x="1247" y="0"/>
                    <a:pt x="1261" y="6"/>
                    <a:pt x="1270" y="18"/>
                  </a:cubicBezTo>
                  <a:cubicBezTo>
                    <a:pt x="1284" y="38"/>
                    <a:pt x="1280" y="65"/>
                    <a:pt x="1262" y="80"/>
                  </a:cubicBezTo>
                  <a:cubicBezTo>
                    <a:pt x="1141" y="182"/>
                    <a:pt x="1009" y="325"/>
                    <a:pt x="868" y="506"/>
                  </a:cubicBezTo>
                  <a:cubicBezTo>
                    <a:pt x="706" y="712"/>
                    <a:pt x="579" y="910"/>
                    <a:pt x="490" y="1094"/>
                  </a:cubicBezTo>
                  <a:cubicBezTo>
                    <a:pt x="487" y="1101"/>
                    <a:pt x="482" y="1107"/>
                    <a:pt x="475" y="1111"/>
                  </a:cubicBezTo>
                  <a:cubicBezTo>
                    <a:pt x="413" y="1154"/>
                    <a:pt x="413" y="1154"/>
                    <a:pt x="413" y="1154"/>
                  </a:cubicBezTo>
                  <a:cubicBezTo>
                    <a:pt x="381" y="1175"/>
                    <a:pt x="354" y="1195"/>
                    <a:pt x="331" y="1212"/>
                  </a:cubicBezTo>
                  <a:cubicBezTo>
                    <a:pt x="323" y="1219"/>
                    <a:pt x="313" y="1222"/>
                    <a:pt x="303" y="1222"/>
                  </a:cubicBezTo>
                  <a:close/>
                </a:path>
              </a:pathLst>
            </a:custGeom>
            <a:solidFill>
              <a:schemeClr val="bg2"/>
            </a:solidFill>
            <a:ln w="9525">
              <a:noFill/>
              <a:round/>
              <a:headEnd/>
              <a:tailEnd/>
            </a:ln>
          </p:spPr>
          <p:txBody>
            <a:bodyPr/>
            <a:lstStyle/>
            <a:p>
              <a:pPr fontAlgn="base">
                <a:spcBef>
                  <a:spcPct val="0"/>
                </a:spcBef>
                <a:spcAft>
                  <a:spcPct val="0"/>
                </a:spcAft>
              </a:pPr>
              <a:endParaRPr lang="en-US">
                <a:solidFill>
                  <a:srgbClr val="000000"/>
                </a:solidFill>
                <a:cs typeface="Arial"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75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026" y="-78081"/>
            <a:ext cx="5790482" cy="857250"/>
          </a:xfrm>
        </p:spPr>
        <p:txBody>
          <a:bodyPr/>
          <a:lstStyle/>
          <a:p>
            <a:pPr algn="l"/>
            <a:r>
              <a:rPr lang="en-US" sz="2800" dirty="0"/>
              <a:t>Rebooting Machine</a:t>
            </a:r>
          </a:p>
        </p:txBody>
      </p:sp>
      <p:sp>
        <p:nvSpPr>
          <p:cNvPr id="5" name="Slide Number Placeholder 4"/>
          <p:cNvSpPr>
            <a:spLocks noGrp="1"/>
          </p:cNvSpPr>
          <p:nvPr>
            <p:ph type="sldNum" sz="quarter" idx="12"/>
          </p:nvPr>
        </p:nvSpPr>
        <p:spPr/>
        <p:txBody>
          <a:bodyPr/>
          <a:lstStyle/>
          <a:p>
            <a:pPr defTabSz="685800" fontAlgn="auto">
              <a:spcBef>
                <a:spcPts val="0"/>
              </a:spcBef>
              <a:spcAft>
                <a:spcPts val="0"/>
              </a:spcAft>
              <a:defRPr/>
            </a:pPr>
            <a:fld id="{D9473D70-D65D-4B22-8EB6-2B57C36F98AC}" type="slidenum">
              <a:rPr lang="en-US" sz="450">
                <a:solidFill>
                  <a:srgbClr val="717171"/>
                </a:solidFill>
                <a:latin typeface="Arial" pitchFamily="34" charset="0"/>
                <a:ea typeface="+mn-ea"/>
                <a:cs typeface="+mn-cs"/>
              </a:rPr>
              <a:pPr defTabSz="685800" fontAlgn="auto">
                <a:spcBef>
                  <a:spcPts val="0"/>
                </a:spcBef>
                <a:spcAft>
                  <a:spcPts val="0"/>
                </a:spcAft>
                <a:defRPr/>
              </a:pPr>
              <a:t>68</a:t>
            </a:fld>
            <a:endParaRPr lang="en-US" sz="450" dirty="0">
              <a:solidFill>
                <a:srgbClr val="717171"/>
              </a:solidFill>
              <a:latin typeface="Arial" pitchFamily="34" charset="0"/>
              <a:ea typeface="+mn-ea"/>
              <a:cs typeface="+mn-cs"/>
            </a:endParaRPr>
          </a:p>
        </p:txBody>
      </p:sp>
      <p:sp>
        <p:nvSpPr>
          <p:cNvPr id="7" name="TextBox 6"/>
          <p:cNvSpPr txBox="1"/>
          <p:nvPr/>
        </p:nvSpPr>
        <p:spPr bwMode="auto">
          <a:xfrm>
            <a:off x="4732607" y="1296641"/>
            <a:ext cx="3001992" cy="3023905"/>
          </a:xfrm>
          <a:prstGeom prst="rect">
            <a:avLst/>
          </a:prstGeom>
          <a:noFill/>
          <a:ln>
            <a:miter lim="800000"/>
            <a:headEnd/>
            <a:tailEnd/>
          </a:ln>
        </p:spPr>
        <p:txBody>
          <a:bodyPr vert="horz" wrap="square" lIns="68580" tIns="34290" rIns="68580" bIns="34290" numCol="1" rtlCol="0" anchorCtr="0" compatLnSpc="1">
            <a:prstTxWarp prst="textNoShape">
              <a:avLst/>
            </a:prstTxWarp>
            <a:spAutoFit/>
          </a:bodyPr>
          <a:lstStyle/>
          <a:p>
            <a:pPr defTabSz="342900">
              <a:defRPr/>
            </a:pPr>
            <a:r>
              <a:rPr kumimoji="1" lang="en-US" sz="2400" dirty="0">
                <a:solidFill>
                  <a:srgbClr val="FF0000"/>
                </a:solidFill>
                <a:ea typeface="+mn-ea"/>
                <a:cs typeface="ＭＳ Ｐゴシック" charset="0"/>
              </a:rPr>
              <a:t>To reboot: Press the main power button, Machine will do a shut down. When shut down count to 10 and press the main power button to start up machine.</a:t>
            </a:r>
          </a:p>
        </p:txBody>
      </p:sp>
      <p:pic>
        <p:nvPicPr>
          <p:cNvPr id="11" name="Picture 2">
            <a:extLst>
              <a:ext uri="{FF2B5EF4-FFF2-40B4-BE49-F238E27FC236}">
                <a16:creationId xmlns:a16="http://schemas.microsoft.com/office/drawing/2014/main" id="{F698014F-52EA-4D65-9F44-7510E98487C7}"/>
              </a:ext>
            </a:extLst>
          </p:cNvPr>
          <p:cNvPicPr>
            <a:picLocks noChangeArrowheads="1"/>
          </p:cNvPicPr>
          <p:nvPr/>
        </p:nvPicPr>
        <p:blipFill>
          <a:blip r:embed="rId2" cstate="print"/>
          <a:srcRect/>
          <a:stretch>
            <a:fillRect/>
          </a:stretch>
        </p:blipFill>
        <p:spPr bwMode="auto">
          <a:xfrm>
            <a:off x="683213" y="1296641"/>
            <a:ext cx="3441977" cy="2919134"/>
          </a:xfrm>
          <a:prstGeom prst="rect">
            <a:avLst/>
          </a:prstGeom>
          <a:noFill/>
          <a:ln w="9525">
            <a:noFill/>
            <a:miter lim="800000"/>
            <a:headEnd/>
            <a:tailEnd/>
          </a:ln>
        </p:spPr>
      </p:pic>
      <p:cxnSp>
        <p:nvCxnSpPr>
          <p:cNvPr id="10" name="Straight Arrow Connector 9"/>
          <p:cNvCxnSpPr>
            <a:cxnSpLocks/>
          </p:cNvCxnSpPr>
          <p:nvPr/>
        </p:nvCxnSpPr>
        <p:spPr>
          <a:xfrm flipH="1">
            <a:off x="2961409" y="2571750"/>
            <a:ext cx="1610591" cy="649432"/>
          </a:xfrm>
          <a:prstGeom prst="straightConnector1">
            <a:avLst/>
          </a:prstGeom>
          <a:ln w="47625">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Placeholder 1"/>
          <p:cNvSpPr>
            <a:spLocks noGrp="1"/>
          </p:cNvSpPr>
          <p:nvPr>
            <p:ph type="body" sz="quarter" idx="11"/>
          </p:nvPr>
        </p:nvSpPr>
        <p:spPr bwMode="auto">
          <a:xfrm>
            <a:off x="504825" y="2444353"/>
            <a:ext cx="6142038" cy="4810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fr-CA" dirty="0"/>
              <a:t> </a:t>
            </a:r>
            <a:r>
              <a:rPr lang="fr-CA" b="1" dirty="0" err="1"/>
              <a:t>Thank</a:t>
            </a:r>
            <a:r>
              <a:rPr lang="fr-CA" b="1" dirty="0"/>
              <a:t> You</a:t>
            </a:r>
            <a:endParaRPr lang="en-GB" b="1" dirty="0">
              <a:latin typeface="Arial" charset="0"/>
              <a:ea typeface="ＭＳ Ｐゴシック"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Title 8"/>
          <p:cNvSpPr>
            <a:spLocks noGrp="1"/>
          </p:cNvSpPr>
          <p:nvPr>
            <p:ph type="title"/>
          </p:nvPr>
        </p:nvSpPr>
        <p:spPr>
          <a:xfrm>
            <a:off x="1050925" y="125771"/>
            <a:ext cx="5943600" cy="457200"/>
          </a:xfrm>
          <a:ln/>
        </p:spPr>
        <p:txBody>
          <a:bodyPr/>
          <a:lstStyle/>
          <a:p>
            <a:r>
              <a:rPr lang="en-US" sz="2800" dirty="0"/>
              <a:t>Activating your card</a:t>
            </a:r>
          </a:p>
        </p:txBody>
      </p:sp>
      <p:sp>
        <p:nvSpPr>
          <p:cNvPr id="17415" name="Slide Number Placeholder 7"/>
          <p:cNvSpPr>
            <a:spLocks noGrp="1"/>
          </p:cNvSpPr>
          <p:nvPr>
            <p:ph type="sldNum" sz="quarter" idx="18"/>
          </p:nvPr>
        </p:nvSpPr>
        <p:spPr bwMode="auto">
          <a:xfrm>
            <a:off x="6553200" y="4606478"/>
            <a:ext cx="2133600" cy="273844"/>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CA3C338-BCB1-904F-8426-3C5BA345C268}" type="slidenum">
              <a:rPr lang="en-GB">
                <a:solidFill>
                  <a:schemeClr val="accent2"/>
                </a:solidFill>
              </a:rPr>
              <a:pPr eaLnBrk="1" hangingPunct="1"/>
              <a:t>7</a:t>
            </a:fld>
            <a:endParaRPr lang="en-GB">
              <a:solidFill>
                <a:schemeClr val="accent2"/>
              </a:solidFill>
            </a:endParaRPr>
          </a:p>
        </p:txBody>
      </p:sp>
      <p:pic>
        <p:nvPicPr>
          <p:cNvPr id="5" name="Picture 16">
            <a:extLst>
              <a:ext uri="{FF2B5EF4-FFF2-40B4-BE49-F238E27FC236}">
                <a16:creationId xmlns:a16="http://schemas.microsoft.com/office/drawing/2014/main" id="{ADA67461-8946-45BC-980B-41C8F2C72E9F}"/>
              </a:ext>
            </a:extLst>
          </p:cNvPr>
          <p:cNvPicPr/>
          <p:nvPr/>
        </p:nvPicPr>
        <p:blipFill>
          <a:blip r:embed="rId3" cstate="print"/>
          <a:stretch>
            <a:fillRect/>
          </a:stretch>
        </p:blipFill>
        <p:spPr>
          <a:xfrm>
            <a:off x="114438" y="976386"/>
            <a:ext cx="4572000" cy="2743200"/>
          </a:xfrm>
          <a:prstGeom prst="rect">
            <a:avLst/>
          </a:prstGeom>
        </p:spPr>
      </p:pic>
      <p:sp>
        <p:nvSpPr>
          <p:cNvPr id="9" name="Rectangle 8">
            <a:extLst>
              <a:ext uri="{FF2B5EF4-FFF2-40B4-BE49-F238E27FC236}">
                <a16:creationId xmlns:a16="http://schemas.microsoft.com/office/drawing/2014/main" id="{E88B5B97-03F2-414D-A483-C2E1EF9861E8}"/>
              </a:ext>
            </a:extLst>
          </p:cNvPr>
          <p:cNvSpPr/>
          <p:nvPr/>
        </p:nvSpPr>
        <p:spPr>
          <a:xfrm>
            <a:off x="4766495" y="1263314"/>
            <a:ext cx="3416439" cy="1925873"/>
          </a:xfrm>
          <a:prstGeom prst="rect">
            <a:avLst/>
          </a:prstGeom>
          <a:gradFill flip="none" rotWithShape="1">
            <a:gsLst>
              <a:gs pos="0">
                <a:schemeClr val="accent2">
                  <a:lumMod val="20000"/>
                  <a:lumOff val="80000"/>
                </a:schemeClr>
              </a:gs>
              <a:gs pos="99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600"/>
              </a:spcBef>
            </a:pPr>
            <a:r>
              <a:rPr lang="en-US" dirty="0">
                <a:solidFill>
                  <a:srgbClr val="000000"/>
                </a:solidFill>
              </a:rPr>
              <a:t>If Network information is entered correctly it will say that your “Card is successfully associated with account”.</a:t>
            </a:r>
          </a:p>
          <a:p>
            <a:pPr>
              <a:spcBef>
                <a:spcPts val="600"/>
              </a:spcBef>
            </a:pPr>
            <a:r>
              <a:rPr lang="en-US" dirty="0">
                <a:solidFill>
                  <a:srgbClr val="000000"/>
                </a:solidFill>
              </a:rPr>
              <a:t>Press </a:t>
            </a:r>
            <a:r>
              <a:rPr lang="en-US" b="1" dirty="0">
                <a:solidFill>
                  <a:srgbClr val="000000"/>
                </a:solidFill>
              </a:rPr>
              <a:t>OK</a:t>
            </a:r>
            <a:r>
              <a:rPr lang="en-US" dirty="0">
                <a:solidFill>
                  <a:srgbClr val="000000"/>
                </a:solidFill>
              </a:rPr>
              <a:t> on the touch screen to proceed.</a:t>
            </a:r>
          </a:p>
          <a:p>
            <a:pPr>
              <a:spcBef>
                <a:spcPts val="600"/>
              </a:spcBef>
            </a:pPr>
            <a:r>
              <a:rPr lang="en-US" dirty="0">
                <a:solidFill>
                  <a:srgbClr val="000000"/>
                </a:solidFill>
              </a:rPr>
              <a:t>Tap card again to access Print Release, Device Functions and Scan</a:t>
            </a:r>
          </a:p>
        </p:txBody>
      </p:sp>
      <p:sp>
        <p:nvSpPr>
          <p:cNvPr id="11" name="Round Same Side Corner Rectangle 19">
            <a:extLst>
              <a:ext uri="{FF2B5EF4-FFF2-40B4-BE49-F238E27FC236}">
                <a16:creationId xmlns:a16="http://schemas.microsoft.com/office/drawing/2014/main" id="{0DE5E796-E9EA-467E-98A5-4EBCCF8784E1}"/>
              </a:ext>
            </a:extLst>
          </p:cNvPr>
          <p:cNvSpPr/>
          <p:nvPr/>
        </p:nvSpPr>
        <p:spPr>
          <a:xfrm>
            <a:off x="4766495" y="711492"/>
            <a:ext cx="3416439" cy="551822"/>
          </a:xfrm>
          <a:prstGeom prst="round2SameRect">
            <a:avLst>
              <a:gd name="adj1" fmla="val 38524"/>
              <a:gd name="adj2" fmla="val 0"/>
            </a:avLst>
          </a:prstGeom>
          <a:ln/>
        </p:spPr>
        <p:style>
          <a:lnRef idx="3">
            <a:schemeClr val="lt1"/>
          </a:lnRef>
          <a:fillRef idx="1">
            <a:schemeClr val="accent2"/>
          </a:fillRef>
          <a:effectRef idx="1">
            <a:schemeClr val="accent2"/>
          </a:effectRef>
          <a:fontRef idx="minor">
            <a:schemeClr val="lt1"/>
          </a:fontRef>
        </p:style>
        <p:txBody>
          <a:bodyPr vert="horz" lIns="468000" tIns="0" rIns="0" bIns="72000" rtlCol="0" anchor="ctr"/>
          <a:lstStyle/>
          <a:p>
            <a:r>
              <a:rPr lang="en-US" sz="2400" b="1" dirty="0">
                <a:solidFill>
                  <a:srgbClr val="FFFFFF"/>
                </a:solidFill>
              </a:rPr>
              <a:t>    Step 4</a:t>
            </a:r>
          </a:p>
        </p:txBody>
      </p:sp>
      <p:sp>
        <p:nvSpPr>
          <p:cNvPr id="13" name="Rectangle 12">
            <a:extLst>
              <a:ext uri="{FF2B5EF4-FFF2-40B4-BE49-F238E27FC236}">
                <a16:creationId xmlns:a16="http://schemas.microsoft.com/office/drawing/2014/main" id="{C0BF8482-C274-4CCF-97AD-0C4945F964D6}"/>
              </a:ext>
            </a:extLst>
          </p:cNvPr>
          <p:cNvSpPr/>
          <p:nvPr/>
        </p:nvSpPr>
        <p:spPr>
          <a:xfrm>
            <a:off x="2565329" y="2757371"/>
            <a:ext cx="1004136" cy="303335"/>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60092BC-6090-4070-A225-3D3E0C4CC01B}"/>
              </a:ext>
            </a:extLst>
          </p:cNvPr>
          <p:cNvSpPr txBox="1"/>
          <p:nvPr/>
        </p:nvSpPr>
        <p:spPr bwMode="auto">
          <a:xfrm>
            <a:off x="651639" y="4096035"/>
            <a:ext cx="7531295" cy="830997"/>
          </a:xfrm>
          <a:prstGeom prst="rect">
            <a:avLst/>
          </a:prstGeom>
          <a:noFill/>
          <a:ln>
            <a:miter lim="800000"/>
            <a:headEnd/>
            <a:tailEnd/>
          </a:ln>
        </p:spPr>
        <p:txBody>
          <a:bodyPr vert="horz" wrap="square" lIns="91440" tIns="45720" rIns="91440" bIns="45720" numCol="1" rtlCol="0" anchorCtr="0" compatLnSpc="1">
            <a:prstTxWarp prst="textNoShape">
              <a:avLst/>
            </a:prstTxWarp>
            <a:spAutoFit/>
          </a:bodyPr>
          <a:lstStyle/>
          <a:p>
            <a:pPr marL="0" marR="0" indent="0" algn="ctr" defTabSz="457200" rtl="0" eaLnBrk="1" fontAlgn="base" latinLnBrk="0" hangingPunct="1">
              <a:lnSpc>
                <a:spcPct val="100000"/>
              </a:lnSpc>
              <a:spcBef>
                <a:spcPct val="0"/>
              </a:spcBef>
              <a:spcAft>
                <a:spcPct val="0"/>
              </a:spcAft>
              <a:buClrTx/>
              <a:buSzTx/>
              <a:buFontTx/>
              <a:buNone/>
              <a:tabLst/>
            </a:pPr>
            <a:r>
              <a:rPr kumimoji="1" lang="en-US" sz="2400" b="0" i="0" u="none" strike="noStrike" kern="1200" cap="none" spc="0" normalizeH="0" baseline="0" noProof="0" dirty="0">
                <a:ln>
                  <a:noFill/>
                </a:ln>
                <a:solidFill>
                  <a:srgbClr val="FF0000"/>
                </a:solidFill>
                <a:effectLst/>
                <a:uLnTx/>
                <a:uFillTx/>
                <a:latin typeface="Arial" charset="0"/>
                <a:ea typeface="+mj-ea"/>
                <a:cs typeface="ＭＳ Ｐゴシック" charset="0"/>
              </a:rPr>
              <a:t>If </a:t>
            </a:r>
            <a:r>
              <a:rPr kumimoji="1" lang="en-US" sz="2400" dirty="0">
                <a:solidFill>
                  <a:srgbClr val="FF0000"/>
                </a:solidFill>
                <a:ea typeface="+mj-ea"/>
                <a:cs typeface="ＭＳ Ｐゴシック" charset="0"/>
              </a:rPr>
              <a:t>your card doesn’t </a:t>
            </a:r>
            <a:r>
              <a:rPr kumimoji="1" lang="en-US" sz="2400" b="0" i="0" u="none" strike="noStrike" kern="1200" cap="none" spc="0" normalizeH="0" baseline="0" noProof="0" dirty="0">
                <a:ln>
                  <a:noFill/>
                </a:ln>
                <a:solidFill>
                  <a:srgbClr val="FF0000"/>
                </a:solidFill>
                <a:effectLst/>
                <a:uLnTx/>
                <a:uFillTx/>
                <a:latin typeface="Arial" charset="0"/>
                <a:ea typeface="+mj-ea"/>
                <a:cs typeface="ＭＳ Ｐゴシック" charset="0"/>
              </a:rPr>
              <a:t>associate, </a:t>
            </a:r>
            <a:r>
              <a:rPr kumimoji="1" lang="en-US" sz="2400" b="1" i="0" u="none" strike="noStrike" kern="1200" cap="none" spc="0" normalizeH="0" baseline="0" noProof="0" dirty="0">
                <a:ln>
                  <a:noFill/>
                </a:ln>
                <a:solidFill>
                  <a:srgbClr val="FF0000"/>
                </a:solidFill>
                <a:effectLst/>
                <a:uLnTx/>
                <a:uFillTx/>
                <a:latin typeface="Arial" charset="0"/>
                <a:ea typeface="+mj-ea"/>
                <a:cs typeface="ＭＳ Ｐゴシック" charset="0"/>
              </a:rPr>
              <a:t>re-tap your card </a:t>
            </a:r>
            <a:r>
              <a:rPr kumimoji="1" lang="en-US" sz="2400" b="0" i="0" u="none" strike="noStrike" kern="1200" cap="none" spc="0" normalizeH="0" baseline="0" noProof="0" dirty="0">
                <a:ln>
                  <a:noFill/>
                </a:ln>
                <a:solidFill>
                  <a:srgbClr val="FF0000"/>
                </a:solidFill>
                <a:effectLst/>
                <a:uLnTx/>
                <a:uFillTx/>
                <a:latin typeface="Arial" charset="0"/>
                <a:ea typeface="+mj-ea"/>
                <a:cs typeface="ＭＳ Ｐゴシック" charset="0"/>
              </a:rPr>
              <a:t>and enter network username and password again.</a:t>
            </a:r>
          </a:p>
        </p:txBody>
      </p:sp>
      <p:sp>
        <p:nvSpPr>
          <p:cNvPr id="12" name="Rectangle 11">
            <a:extLst>
              <a:ext uri="{FF2B5EF4-FFF2-40B4-BE49-F238E27FC236}">
                <a16:creationId xmlns:a16="http://schemas.microsoft.com/office/drawing/2014/main" id="{3FAE03D4-261A-4431-AC9A-0C49E1084C07}"/>
              </a:ext>
            </a:extLst>
          </p:cNvPr>
          <p:cNvSpPr/>
          <p:nvPr/>
        </p:nvSpPr>
        <p:spPr>
          <a:xfrm>
            <a:off x="283001" y="2074582"/>
            <a:ext cx="1865287" cy="415230"/>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40370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10A78A9-2BB2-4322-BD10-2D46472904E2}"/>
              </a:ext>
            </a:extLst>
          </p:cNvPr>
          <p:cNvPicPr/>
          <p:nvPr/>
        </p:nvPicPr>
        <p:blipFill>
          <a:blip r:embed="rId3"/>
          <a:stretch>
            <a:fillRect/>
          </a:stretch>
        </p:blipFill>
        <p:spPr>
          <a:xfrm>
            <a:off x="440670" y="822792"/>
            <a:ext cx="3794385" cy="2139362"/>
          </a:xfrm>
          <a:prstGeom prst="rect">
            <a:avLst/>
          </a:prstGeom>
        </p:spPr>
      </p:pic>
      <p:sp>
        <p:nvSpPr>
          <p:cNvPr id="17414" name="Title 8"/>
          <p:cNvSpPr>
            <a:spLocks noGrp="1"/>
          </p:cNvSpPr>
          <p:nvPr>
            <p:ph type="title"/>
          </p:nvPr>
        </p:nvSpPr>
        <p:spPr>
          <a:xfrm>
            <a:off x="1050925" y="125771"/>
            <a:ext cx="5943600" cy="457200"/>
          </a:xfrm>
          <a:ln/>
        </p:spPr>
        <p:txBody>
          <a:bodyPr/>
          <a:lstStyle/>
          <a:p>
            <a:r>
              <a:rPr lang="en-US" sz="2800" dirty="0"/>
              <a:t>Login and Logout</a:t>
            </a:r>
          </a:p>
        </p:txBody>
      </p:sp>
      <p:sp>
        <p:nvSpPr>
          <p:cNvPr id="17415" name="Slide Number Placeholder 7"/>
          <p:cNvSpPr>
            <a:spLocks noGrp="1"/>
          </p:cNvSpPr>
          <p:nvPr>
            <p:ph type="sldNum" sz="quarter" idx="18"/>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CA3C338-BCB1-904F-8426-3C5BA345C268}" type="slidenum">
              <a:rPr lang="en-GB">
                <a:solidFill>
                  <a:schemeClr val="accent2"/>
                </a:solidFill>
              </a:rPr>
              <a:pPr eaLnBrk="1" hangingPunct="1"/>
              <a:t>8</a:t>
            </a:fld>
            <a:endParaRPr lang="en-GB">
              <a:solidFill>
                <a:schemeClr val="accent2"/>
              </a:solidFill>
            </a:endParaRPr>
          </a:p>
        </p:txBody>
      </p:sp>
      <p:pic>
        <p:nvPicPr>
          <p:cNvPr id="12" name="Picture 2" descr="C:\Users\Callalilly\Desktop\CR.jpg">
            <a:extLst>
              <a:ext uri="{FF2B5EF4-FFF2-40B4-BE49-F238E27FC236}">
                <a16:creationId xmlns:a16="http://schemas.microsoft.com/office/drawing/2014/main" id="{FACB21A2-CAD6-4B10-8640-10ADBFFE4F3B}"/>
              </a:ext>
            </a:extLst>
          </p:cNvPr>
          <p:cNvPicPr>
            <a:picLocks noChangeAspect="1" noChangeArrowheads="1"/>
          </p:cNvPicPr>
          <p:nvPr/>
        </p:nvPicPr>
        <p:blipFill>
          <a:blip r:embed="rId4" cstate="print"/>
          <a:srcRect b="8696"/>
          <a:stretch>
            <a:fillRect/>
          </a:stretch>
        </p:blipFill>
        <p:spPr bwMode="auto">
          <a:xfrm>
            <a:off x="4614081" y="889065"/>
            <a:ext cx="3200010" cy="1786052"/>
          </a:xfrm>
          <a:prstGeom prst="rect">
            <a:avLst/>
          </a:prstGeom>
          <a:ln/>
        </p:spPr>
        <p:style>
          <a:lnRef idx="3">
            <a:schemeClr val="lt1"/>
          </a:lnRef>
          <a:fillRef idx="1">
            <a:schemeClr val="accent2"/>
          </a:fillRef>
          <a:effectRef idx="1">
            <a:schemeClr val="accent2"/>
          </a:effectRef>
          <a:fontRef idx="minor">
            <a:schemeClr val="lt1"/>
          </a:fontRef>
        </p:style>
      </p:pic>
      <p:sp>
        <p:nvSpPr>
          <p:cNvPr id="18" name="Rectangle 17">
            <a:extLst>
              <a:ext uri="{FF2B5EF4-FFF2-40B4-BE49-F238E27FC236}">
                <a16:creationId xmlns:a16="http://schemas.microsoft.com/office/drawing/2014/main" id="{0B06DAA1-CAE8-42B4-B945-514FAC3CBE64}"/>
              </a:ext>
            </a:extLst>
          </p:cNvPr>
          <p:cNvSpPr/>
          <p:nvPr/>
        </p:nvSpPr>
        <p:spPr>
          <a:xfrm>
            <a:off x="264405" y="2883300"/>
            <a:ext cx="8681291" cy="2095123"/>
          </a:xfrm>
          <a:prstGeom prst="rect">
            <a:avLst/>
          </a:prstGeom>
          <a:gradFill flip="none" rotWithShape="1">
            <a:gsLst>
              <a:gs pos="0">
                <a:schemeClr val="accent2">
                  <a:lumMod val="20000"/>
                  <a:lumOff val="80000"/>
                </a:schemeClr>
              </a:gs>
              <a:gs pos="99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dirty="0">
                <a:solidFill>
                  <a:srgbClr val="000000"/>
                </a:solidFill>
              </a:rPr>
              <a:t>Once your card is activated, you can go to any Ricoh device in your office to Log In and release your Print jobs, use Device Functions and Scan. </a:t>
            </a:r>
          </a:p>
          <a:p>
            <a:pPr algn="ctr"/>
            <a:endParaRPr lang="en-US" sz="2000" dirty="0">
              <a:solidFill>
                <a:srgbClr val="000000"/>
              </a:solidFill>
            </a:endParaRPr>
          </a:p>
          <a:p>
            <a:pPr algn="ctr"/>
            <a:r>
              <a:rPr lang="en-US" sz="2000" b="1" dirty="0">
                <a:solidFill>
                  <a:srgbClr val="000000"/>
                </a:solidFill>
              </a:rPr>
              <a:t>Don’t Forget To Log out by pressing the Logout button </a:t>
            </a:r>
          </a:p>
          <a:p>
            <a:pPr algn="ctr"/>
            <a:r>
              <a:rPr lang="en-US" sz="2000" b="1" dirty="0">
                <a:solidFill>
                  <a:srgbClr val="000000"/>
                </a:solidFill>
              </a:rPr>
              <a:t>at the top right of the screen or swipe your card on the reader or it will log you out automatically after 60 seconds.</a:t>
            </a:r>
          </a:p>
          <a:p>
            <a:pPr>
              <a:spcBef>
                <a:spcPts val="600"/>
              </a:spcBef>
            </a:pPr>
            <a:endParaRPr lang="en-US" sz="2000" dirty="0">
              <a:solidFill>
                <a:schemeClr val="tx1"/>
              </a:solidFill>
            </a:endParaRPr>
          </a:p>
          <a:p>
            <a:pPr>
              <a:spcBef>
                <a:spcPts val="600"/>
              </a:spcBef>
            </a:pPr>
            <a:endParaRPr lang="en-US" sz="2000" b="1" dirty="0">
              <a:solidFill>
                <a:schemeClr val="tx1"/>
              </a:solidFill>
            </a:endParaRPr>
          </a:p>
          <a:p>
            <a:pPr>
              <a:spcBef>
                <a:spcPts val="600"/>
              </a:spcBef>
            </a:pPr>
            <a:endParaRPr lang="en-GB" sz="2000" b="1" dirty="0">
              <a:solidFill>
                <a:schemeClr val="tx1"/>
              </a:solidFill>
            </a:endParaRPr>
          </a:p>
        </p:txBody>
      </p:sp>
      <p:sp>
        <p:nvSpPr>
          <p:cNvPr id="15" name="Freeform 94">
            <a:extLst>
              <a:ext uri="{FF2B5EF4-FFF2-40B4-BE49-F238E27FC236}">
                <a16:creationId xmlns:a16="http://schemas.microsoft.com/office/drawing/2014/main" id="{DAD7C3C0-3013-42B7-822C-04D31083AA5D}"/>
              </a:ext>
            </a:extLst>
          </p:cNvPr>
          <p:cNvSpPr>
            <a:spLocks noEditPoints="1"/>
          </p:cNvSpPr>
          <p:nvPr/>
        </p:nvSpPr>
        <p:spPr bwMode="auto">
          <a:xfrm>
            <a:off x="349320" y="3710855"/>
            <a:ext cx="486457" cy="440012"/>
          </a:xfrm>
          <a:custGeom>
            <a:avLst/>
            <a:gdLst>
              <a:gd name="T0" fmla="*/ 1981 w 1984"/>
              <a:gd name="T1" fmla="*/ 1620 h 1795"/>
              <a:gd name="T2" fmla="*/ 1975 w 1984"/>
              <a:gd name="T3" fmla="*/ 1598 h 1795"/>
              <a:gd name="T4" fmla="*/ 1966 w 1984"/>
              <a:gd name="T5" fmla="*/ 1575 h 1795"/>
              <a:gd name="T6" fmla="*/ 1955 w 1984"/>
              <a:gd name="T7" fmla="*/ 1551 h 1795"/>
              <a:gd name="T8" fmla="*/ 1602 w 1984"/>
              <a:gd name="T9" fmla="*/ 928 h 1795"/>
              <a:gd name="T10" fmla="*/ 1574 w 1984"/>
              <a:gd name="T11" fmla="*/ 880 h 1795"/>
              <a:gd name="T12" fmla="*/ 1124 w 1984"/>
              <a:gd name="T13" fmla="*/ 85 h 1795"/>
              <a:gd name="T14" fmla="*/ 1109 w 1984"/>
              <a:gd name="T15" fmla="*/ 65 h 1795"/>
              <a:gd name="T16" fmla="*/ 1094 w 1984"/>
              <a:gd name="T17" fmla="*/ 47 h 1795"/>
              <a:gd name="T18" fmla="*/ 1077 w 1984"/>
              <a:gd name="T19" fmla="*/ 32 h 1795"/>
              <a:gd name="T20" fmla="*/ 1060 w 1984"/>
              <a:gd name="T21" fmla="*/ 20 h 1795"/>
              <a:gd name="T22" fmla="*/ 1041 w 1984"/>
              <a:gd name="T23" fmla="*/ 10 h 1795"/>
              <a:gd name="T24" fmla="*/ 1022 w 1984"/>
              <a:gd name="T25" fmla="*/ 4 h 1795"/>
              <a:gd name="T26" fmla="*/ 1002 w 1984"/>
              <a:gd name="T27" fmla="*/ 1 h 1795"/>
              <a:gd name="T28" fmla="*/ 982 w 1984"/>
              <a:gd name="T29" fmla="*/ 1 h 1795"/>
              <a:gd name="T30" fmla="*/ 962 w 1984"/>
              <a:gd name="T31" fmla="*/ 4 h 1795"/>
              <a:gd name="T32" fmla="*/ 943 w 1984"/>
              <a:gd name="T33" fmla="*/ 10 h 1795"/>
              <a:gd name="T34" fmla="*/ 925 w 1984"/>
              <a:gd name="T35" fmla="*/ 20 h 1795"/>
              <a:gd name="T36" fmla="*/ 907 w 1984"/>
              <a:gd name="T37" fmla="*/ 32 h 1795"/>
              <a:gd name="T38" fmla="*/ 890 w 1984"/>
              <a:gd name="T39" fmla="*/ 47 h 1795"/>
              <a:gd name="T40" fmla="*/ 875 w 1984"/>
              <a:gd name="T41" fmla="*/ 65 h 1795"/>
              <a:gd name="T42" fmla="*/ 860 w 1984"/>
              <a:gd name="T43" fmla="*/ 85 h 1795"/>
              <a:gd name="T44" fmla="*/ 430 w 1984"/>
              <a:gd name="T45" fmla="*/ 844 h 1795"/>
              <a:gd name="T46" fmla="*/ 383 w 1984"/>
              <a:gd name="T47" fmla="*/ 927 h 1795"/>
              <a:gd name="T48" fmla="*/ 23 w 1984"/>
              <a:gd name="T49" fmla="*/ 1563 h 1795"/>
              <a:gd name="T50" fmla="*/ 13 w 1984"/>
              <a:gd name="T51" fmla="*/ 1586 h 1795"/>
              <a:gd name="T52" fmla="*/ 6 w 1984"/>
              <a:gd name="T53" fmla="*/ 1609 h 1795"/>
              <a:gd name="T54" fmla="*/ 2 w 1984"/>
              <a:gd name="T55" fmla="*/ 1631 h 1795"/>
              <a:gd name="T56" fmla="*/ 0 w 1984"/>
              <a:gd name="T57" fmla="*/ 1653 h 1795"/>
              <a:gd name="T58" fmla="*/ 2 w 1984"/>
              <a:gd name="T59" fmla="*/ 1674 h 1795"/>
              <a:gd name="T60" fmla="*/ 6 w 1984"/>
              <a:gd name="T61" fmla="*/ 1694 h 1795"/>
              <a:gd name="T62" fmla="*/ 13 w 1984"/>
              <a:gd name="T63" fmla="*/ 1713 h 1795"/>
              <a:gd name="T64" fmla="*/ 23 w 1984"/>
              <a:gd name="T65" fmla="*/ 1730 h 1795"/>
              <a:gd name="T66" fmla="*/ 36 w 1984"/>
              <a:gd name="T67" fmla="*/ 1746 h 1795"/>
              <a:gd name="T68" fmla="*/ 51 w 1984"/>
              <a:gd name="T69" fmla="*/ 1760 h 1795"/>
              <a:gd name="T70" fmla="*/ 68 w 1984"/>
              <a:gd name="T71" fmla="*/ 1771 h 1795"/>
              <a:gd name="T72" fmla="*/ 87 w 1984"/>
              <a:gd name="T73" fmla="*/ 1781 h 1795"/>
              <a:gd name="T74" fmla="*/ 108 w 1984"/>
              <a:gd name="T75" fmla="*/ 1788 h 1795"/>
              <a:gd name="T76" fmla="*/ 130 w 1984"/>
              <a:gd name="T77" fmla="*/ 1793 h 1795"/>
              <a:gd name="T78" fmla="*/ 155 w 1984"/>
              <a:gd name="T79" fmla="*/ 1795 h 1795"/>
              <a:gd name="T80" fmla="*/ 1816 w 1984"/>
              <a:gd name="T81" fmla="*/ 1795 h 1795"/>
              <a:gd name="T82" fmla="*/ 1842 w 1984"/>
              <a:gd name="T83" fmla="*/ 1794 h 1795"/>
              <a:gd name="T84" fmla="*/ 1865 w 1984"/>
              <a:gd name="T85" fmla="*/ 1791 h 1795"/>
              <a:gd name="T86" fmla="*/ 1887 w 1984"/>
              <a:gd name="T87" fmla="*/ 1785 h 1795"/>
              <a:gd name="T88" fmla="*/ 1907 w 1984"/>
              <a:gd name="T89" fmla="*/ 1776 h 1795"/>
              <a:gd name="T90" fmla="*/ 1925 w 1984"/>
              <a:gd name="T91" fmla="*/ 1766 h 1795"/>
              <a:gd name="T92" fmla="*/ 1941 w 1984"/>
              <a:gd name="T93" fmla="*/ 1753 h 1795"/>
              <a:gd name="T94" fmla="*/ 1955 w 1984"/>
              <a:gd name="T95" fmla="*/ 1738 h 1795"/>
              <a:gd name="T96" fmla="*/ 1967 w 1984"/>
              <a:gd name="T97" fmla="*/ 1722 h 1795"/>
              <a:gd name="T98" fmla="*/ 1975 w 1984"/>
              <a:gd name="T99" fmla="*/ 1703 h 1795"/>
              <a:gd name="T100" fmla="*/ 1981 w 1984"/>
              <a:gd name="T101" fmla="*/ 1684 h 1795"/>
              <a:gd name="T102" fmla="*/ 1984 w 1984"/>
              <a:gd name="T103" fmla="*/ 1663 h 1795"/>
              <a:gd name="T104" fmla="*/ 1984 w 1984"/>
              <a:gd name="T105" fmla="*/ 1642 h 1795"/>
              <a:gd name="T106" fmla="*/ 1079 w 1984"/>
              <a:gd name="T107" fmla="*/ 402 h 1795"/>
              <a:gd name="T108" fmla="*/ 930 w 1984"/>
              <a:gd name="T109" fmla="*/ 1279 h 1795"/>
              <a:gd name="T110" fmla="*/ 1079 w 1984"/>
              <a:gd name="T111" fmla="*/ 402 h 1795"/>
              <a:gd name="T112" fmla="*/ 884 w 1984"/>
              <a:gd name="T113" fmla="*/ 1536 h 1795"/>
              <a:gd name="T114" fmla="*/ 1100 w 1984"/>
              <a:gd name="T115" fmla="*/ 1536 h 1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84" h="1795">
                <a:moveTo>
                  <a:pt x="1983" y="1631"/>
                </a:moveTo>
                <a:cubicBezTo>
                  <a:pt x="1981" y="1620"/>
                  <a:pt x="1981" y="1620"/>
                  <a:pt x="1981" y="1620"/>
                </a:cubicBezTo>
                <a:cubicBezTo>
                  <a:pt x="1978" y="1609"/>
                  <a:pt x="1978" y="1609"/>
                  <a:pt x="1978" y="1609"/>
                </a:cubicBezTo>
                <a:cubicBezTo>
                  <a:pt x="1975" y="1598"/>
                  <a:pt x="1975" y="1598"/>
                  <a:pt x="1975" y="1598"/>
                </a:cubicBezTo>
                <a:cubicBezTo>
                  <a:pt x="1971" y="1586"/>
                  <a:pt x="1971" y="1586"/>
                  <a:pt x="1971" y="1586"/>
                </a:cubicBezTo>
                <a:cubicBezTo>
                  <a:pt x="1966" y="1575"/>
                  <a:pt x="1966" y="1575"/>
                  <a:pt x="1966" y="1575"/>
                </a:cubicBezTo>
                <a:cubicBezTo>
                  <a:pt x="1961" y="1563"/>
                  <a:pt x="1961" y="1563"/>
                  <a:pt x="1961" y="1563"/>
                </a:cubicBezTo>
                <a:cubicBezTo>
                  <a:pt x="1955" y="1551"/>
                  <a:pt x="1955" y="1551"/>
                  <a:pt x="1955" y="1551"/>
                </a:cubicBezTo>
                <a:cubicBezTo>
                  <a:pt x="1604" y="933"/>
                  <a:pt x="1604" y="933"/>
                  <a:pt x="1604" y="933"/>
                </a:cubicBezTo>
                <a:cubicBezTo>
                  <a:pt x="1602" y="928"/>
                  <a:pt x="1602" y="928"/>
                  <a:pt x="1602" y="928"/>
                </a:cubicBezTo>
                <a:cubicBezTo>
                  <a:pt x="1595" y="916"/>
                  <a:pt x="1595" y="916"/>
                  <a:pt x="1595" y="916"/>
                </a:cubicBezTo>
                <a:cubicBezTo>
                  <a:pt x="1574" y="880"/>
                  <a:pt x="1574" y="880"/>
                  <a:pt x="1574" y="880"/>
                </a:cubicBezTo>
                <a:cubicBezTo>
                  <a:pt x="1131" y="97"/>
                  <a:pt x="1131" y="97"/>
                  <a:pt x="1131" y="97"/>
                </a:cubicBezTo>
                <a:cubicBezTo>
                  <a:pt x="1124" y="85"/>
                  <a:pt x="1124" y="85"/>
                  <a:pt x="1124" y="85"/>
                </a:cubicBezTo>
                <a:cubicBezTo>
                  <a:pt x="1117" y="75"/>
                  <a:pt x="1117" y="75"/>
                  <a:pt x="1117" y="75"/>
                </a:cubicBezTo>
                <a:cubicBezTo>
                  <a:pt x="1109" y="65"/>
                  <a:pt x="1109" y="65"/>
                  <a:pt x="1109" y="65"/>
                </a:cubicBezTo>
                <a:cubicBezTo>
                  <a:pt x="1102" y="56"/>
                  <a:pt x="1102" y="56"/>
                  <a:pt x="1102" y="56"/>
                </a:cubicBezTo>
                <a:cubicBezTo>
                  <a:pt x="1094" y="47"/>
                  <a:pt x="1094" y="47"/>
                  <a:pt x="1094" y="47"/>
                </a:cubicBezTo>
                <a:cubicBezTo>
                  <a:pt x="1086" y="39"/>
                  <a:pt x="1086" y="39"/>
                  <a:pt x="1086" y="39"/>
                </a:cubicBezTo>
                <a:cubicBezTo>
                  <a:pt x="1077" y="32"/>
                  <a:pt x="1077" y="32"/>
                  <a:pt x="1077" y="32"/>
                </a:cubicBezTo>
                <a:cubicBezTo>
                  <a:pt x="1069" y="25"/>
                  <a:pt x="1069" y="25"/>
                  <a:pt x="1069" y="25"/>
                </a:cubicBezTo>
                <a:cubicBezTo>
                  <a:pt x="1060" y="20"/>
                  <a:pt x="1060" y="20"/>
                  <a:pt x="1060" y="20"/>
                </a:cubicBezTo>
                <a:cubicBezTo>
                  <a:pt x="1051" y="15"/>
                  <a:pt x="1051" y="15"/>
                  <a:pt x="1051" y="15"/>
                </a:cubicBezTo>
                <a:cubicBezTo>
                  <a:pt x="1041" y="10"/>
                  <a:pt x="1041" y="10"/>
                  <a:pt x="1041" y="10"/>
                </a:cubicBezTo>
                <a:cubicBezTo>
                  <a:pt x="1032" y="7"/>
                  <a:pt x="1032" y="7"/>
                  <a:pt x="1032" y="7"/>
                </a:cubicBezTo>
                <a:cubicBezTo>
                  <a:pt x="1022" y="4"/>
                  <a:pt x="1022" y="4"/>
                  <a:pt x="1022" y="4"/>
                </a:cubicBezTo>
                <a:cubicBezTo>
                  <a:pt x="1012" y="2"/>
                  <a:pt x="1012" y="2"/>
                  <a:pt x="1012" y="2"/>
                </a:cubicBezTo>
                <a:cubicBezTo>
                  <a:pt x="1002" y="1"/>
                  <a:pt x="1002" y="1"/>
                  <a:pt x="1002" y="1"/>
                </a:cubicBezTo>
                <a:cubicBezTo>
                  <a:pt x="992" y="0"/>
                  <a:pt x="992" y="0"/>
                  <a:pt x="992" y="0"/>
                </a:cubicBezTo>
                <a:cubicBezTo>
                  <a:pt x="982" y="1"/>
                  <a:pt x="982" y="1"/>
                  <a:pt x="982" y="1"/>
                </a:cubicBezTo>
                <a:cubicBezTo>
                  <a:pt x="972" y="2"/>
                  <a:pt x="972" y="2"/>
                  <a:pt x="972" y="2"/>
                </a:cubicBezTo>
                <a:cubicBezTo>
                  <a:pt x="962" y="4"/>
                  <a:pt x="962" y="4"/>
                  <a:pt x="962" y="4"/>
                </a:cubicBezTo>
                <a:cubicBezTo>
                  <a:pt x="953" y="7"/>
                  <a:pt x="953" y="7"/>
                  <a:pt x="953" y="7"/>
                </a:cubicBezTo>
                <a:cubicBezTo>
                  <a:pt x="943" y="10"/>
                  <a:pt x="943" y="10"/>
                  <a:pt x="943" y="10"/>
                </a:cubicBezTo>
                <a:cubicBezTo>
                  <a:pt x="934" y="15"/>
                  <a:pt x="934" y="15"/>
                  <a:pt x="934" y="15"/>
                </a:cubicBezTo>
                <a:cubicBezTo>
                  <a:pt x="925" y="20"/>
                  <a:pt x="925" y="20"/>
                  <a:pt x="925" y="20"/>
                </a:cubicBezTo>
                <a:cubicBezTo>
                  <a:pt x="916" y="25"/>
                  <a:pt x="916" y="25"/>
                  <a:pt x="916" y="25"/>
                </a:cubicBezTo>
                <a:cubicBezTo>
                  <a:pt x="907" y="32"/>
                  <a:pt x="907" y="32"/>
                  <a:pt x="907" y="32"/>
                </a:cubicBezTo>
                <a:cubicBezTo>
                  <a:pt x="898" y="39"/>
                  <a:pt x="898" y="39"/>
                  <a:pt x="898" y="39"/>
                </a:cubicBezTo>
                <a:cubicBezTo>
                  <a:pt x="890" y="47"/>
                  <a:pt x="890" y="47"/>
                  <a:pt x="890" y="47"/>
                </a:cubicBezTo>
                <a:cubicBezTo>
                  <a:pt x="882" y="56"/>
                  <a:pt x="882" y="56"/>
                  <a:pt x="882" y="56"/>
                </a:cubicBezTo>
                <a:cubicBezTo>
                  <a:pt x="875" y="65"/>
                  <a:pt x="875" y="65"/>
                  <a:pt x="875" y="65"/>
                </a:cubicBezTo>
                <a:cubicBezTo>
                  <a:pt x="867" y="75"/>
                  <a:pt x="867" y="75"/>
                  <a:pt x="867" y="75"/>
                </a:cubicBezTo>
                <a:cubicBezTo>
                  <a:pt x="860" y="85"/>
                  <a:pt x="860" y="85"/>
                  <a:pt x="860" y="85"/>
                </a:cubicBezTo>
                <a:cubicBezTo>
                  <a:pt x="854" y="97"/>
                  <a:pt x="854" y="97"/>
                  <a:pt x="854" y="97"/>
                </a:cubicBezTo>
                <a:cubicBezTo>
                  <a:pt x="430" y="844"/>
                  <a:pt x="430" y="844"/>
                  <a:pt x="430" y="844"/>
                </a:cubicBezTo>
                <a:cubicBezTo>
                  <a:pt x="429" y="844"/>
                  <a:pt x="429" y="844"/>
                  <a:pt x="429" y="844"/>
                </a:cubicBezTo>
                <a:cubicBezTo>
                  <a:pt x="383" y="927"/>
                  <a:pt x="383" y="927"/>
                  <a:pt x="383" y="927"/>
                </a:cubicBezTo>
                <a:cubicBezTo>
                  <a:pt x="29" y="1551"/>
                  <a:pt x="29" y="1551"/>
                  <a:pt x="29" y="1551"/>
                </a:cubicBezTo>
                <a:cubicBezTo>
                  <a:pt x="23" y="1563"/>
                  <a:pt x="23" y="1563"/>
                  <a:pt x="23" y="1563"/>
                </a:cubicBezTo>
                <a:cubicBezTo>
                  <a:pt x="18" y="1575"/>
                  <a:pt x="18" y="1575"/>
                  <a:pt x="18" y="1575"/>
                </a:cubicBezTo>
                <a:cubicBezTo>
                  <a:pt x="13" y="1586"/>
                  <a:pt x="13" y="1586"/>
                  <a:pt x="13" y="1586"/>
                </a:cubicBezTo>
                <a:cubicBezTo>
                  <a:pt x="9" y="1598"/>
                  <a:pt x="9" y="1598"/>
                  <a:pt x="9" y="1598"/>
                </a:cubicBezTo>
                <a:cubicBezTo>
                  <a:pt x="6" y="1609"/>
                  <a:pt x="6" y="1609"/>
                  <a:pt x="6" y="1609"/>
                </a:cubicBezTo>
                <a:cubicBezTo>
                  <a:pt x="3" y="1620"/>
                  <a:pt x="3" y="1620"/>
                  <a:pt x="3" y="1620"/>
                </a:cubicBezTo>
                <a:cubicBezTo>
                  <a:pt x="2" y="1631"/>
                  <a:pt x="2" y="1631"/>
                  <a:pt x="2" y="1631"/>
                </a:cubicBezTo>
                <a:cubicBezTo>
                  <a:pt x="0" y="1642"/>
                  <a:pt x="0" y="1642"/>
                  <a:pt x="0" y="1642"/>
                </a:cubicBezTo>
                <a:cubicBezTo>
                  <a:pt x="0" y="1653"/>
                  <a:pt x="0" y="1653"/>
                  <a:pt x="0" y="1653"/>
                </a:cubicBezTo>
                <a:cubicBezTo>
                  <a:pt x="0" y="1663"/>
                  <a:pt x="0" y="1663"/>
                  <a:pt x="0" y="1663"/>
                </a:cubicBezTo>
                <a:cubicBezTo>
                  <a:pt x="2" y="1674"/>
                  <a:pt x="2" y="1674"/>
                  <a:pt x="2" y="1674"/>
                </a:cubicBezTo>
                <a:cubicBezTo>
                  <a:pt x="3" y="1684"/>
                  <a:pt x="3" y="1684"/>
                  <a:pt x="3" y="1684"/>
                </a:cubicBezTo>
                <a:cubicBezTo>
                  <a:pt x="6" y="1694"/>
                  <a:pt x="6" y="1694"/>
                  <a:pt x="6" y="1694"/>
                </a:cubicBezTo>
                <a:cubicBezTo>
                  <a:pt x="9" y="1703"/>
                  <a:pt x="9" y="1703"/>
                  <a:pt x="9" y="1703"/>
                </a:cubicBezTo>
                <a:cubicBezTo>
                  <a:pt x="13" y="1713"/>
                  <a:pt x="13" y="1713"/>
                  <a:pt x="13" y="1713"/>
                </a:cubicBezTo>
                <a:cubicBezTo>
                  <a:pt x="18" y="1722"/>
                  <a:pt x="18" y="1722"/>
                  <a:pt x="18" y="1722"/>
                </a:cubicBezTo>
                <a:cubicBezTo>
                  <a:pt x="23" y="1730"/>
                  <a:pt x="23" y="1730"/>
                  <a:pt x="23" y="1730"/>
                </a:cubicBezTo>
                <a:cubicBezTo>
                  <a:pt x="29" y="1738"/>
                  <a:pt x="29" y="1738"/>
                  <a:pt x="29" y="1738"/>
                </a:cubicBezTo>
                <a:cubicBezTo>
                  <a:pt x="36" y="1746"/>
                  <a:pt x="36" y="1746"/>
                  <a:pt x="36" y="1746"/>
                </a:cubicBezTo>
                <a:cubicBezTo>
                  <a:pt x="43" y="1753"/>
                  <a:pt x="43" y="1753"/>
                  <a:pt x="43" y="1753"/>
                </a:cubicBezTo>
                <a:cubicBezTo>
                  <a:pt x="51" y="1760"/>
                  <a:pt x="51" y="1760"/>
                  <a:pt x="51" y="1760"/>
                </a:cubicBezTo>
                <a:cubicBezTo>
                  <a:pt x="59" y="1766"/>
                  <a:pt x="59" y="1766"/>
                  <a:pt x="59" y="1766"/>
                </a:cubicBezTo>
                <a:cubicBezTo>
                  <a:pt x="68" y="1771"/>
                  <a:pt x="68" y="1771"/>
                  <a:pt x="68" y="1771"/>
                </a:cubicBezTo>
                <a:cubicBezTo>
                  <a:pt x="77" y="1776"/>
                  <a:pt x="77" y="1776"/>
                  <a:pt x="77" y="1776"/>
                </a:cubicBezTo>
                <a:cubicBezTo>
                  <a:pt x="87" y="1781"/>
                  <a:pt x="87" y="1781"/>
                  <a:pt x="87" y="1781"/>
                </a:cubicBezTo>
                <a:cubicBezTo>
                  <a:pt x="97" y="1785"/>
                  <a:pt x="97" y="1785"/>
                  <a:pt x="97" y="1785"/>
                </a:cubicBezTo>
                <a:cubicBezTo>
                  <a:pt x="108" y="1788"/>
                  <a:pt x="108" y="1788"/>
                  <a:pt x="108" y="1788"/>
                </a:cubicBezTo>
                <a:cubicBezTo>
                  <a:pt x="119" y="1791"/>
                  <a:pt x="119" y="1791"/>
                  <a:pt x="119" y="1791"/>
                </a:cubicBezTo>
                <a:cubicBezTo>
                  <a:pt x="130" y="1793"/>
                  <a:pt x="130" y="1793"/>
                  <a:pt x="130" y="1793"/>
                </a:cubicBezTo>
                <a:cubicBezTo>
                  <a:pt x="142" y="1794"/>
                  <a:pt x="142" y="1794"/>
                  <a:pt x="142" y="1794"/>
                </a:cubicBezTo>
                <a:cubicBezTo>
                  <a:pt x="155" y="1795"/>
                  <a:pt x="155" y="1795"/>
                  <a:pt x="155" y="1795"/>
                </a:cubicBezTo>
                <a:cubicBezTo>
                  <a:pt x="168" y="1795"/>
                  <a:pt x="168" y="1795"/>
                  <a:pt x="168" y="1795"/>
                </a:cubicBezTo>
                <a:cubicBezTo>
                  <a:pt x="1816" y="1795"/>
                  <a:pt x="1816" y="1795"/>
                  <a:pt x="1816" y="1795"/>
                </a:cubicBezTo>
                <a:cubicBezTo>
                  <a:pt x="1829" y="1795"/>
                  <a:pt x="1829" y="1795"/>
                  <a:pt x="1829" y="1795"/>
                </a:cubicBezTo>
                <a:cubicBezTo>
                  <a:pt x="1842" y="1794"/>
                  <a:pt x="1842" y="1794"/>
                  <a:pt x="1842" y="1794"/>
                </a:cubicBezTo>
                <a:cubicBezTo>
                  <a:pt x="1854" y="1793"/>
                  <a:pt x="1854" y="1793"/>
                  <a:pt x="1854" y="1793"/>
                </a:cubicBezTo>
                <a:cubicBezTo>
                  <a:pt x="1865" y="1791"/>
                  <a:pt x="1865" y="1791"/>
                  <a:pt x="1865" y="1791"/>
                </a:cubicBezTo>
                <a:cubicBezTo>
                  <a:pt x="1877" y="1788"/>
                  <a:pt x="1877" y="1788"/>
                  <a:pt x="1877" y="1788"/>
                </a:cubicBezTo>
                <a:cubicBezTo>
                  <a:pt x="1887" y="1785"/>
                  <a:pt x="1887" y="1785"/>
                  <a:pt x="1887" y="1785"/>
                </a:cubicBezTo>
                <a:cubicBezTo>
                  <a:pt x="1898" y="1781"/>
                  <a:pt x="1898" y="1781"/>
                  <a:pt x="1898" y="1781"/>
                </a:cubicBezTo>
                <a:cubicBezTo>
                  <a:pt x="1907" y="1776"/>
                  <a:pt x="1907" y="1776"/>
                  <a:pt x="1907" y="1776"/>
                </a:cubicBezTo>
                <a:cubicBezTo>
                  <a:pt x="1917" y="1771"/>
                  <a:pt x="1917" y="1771"/>
                  <a:pt x="1917" y="1771"/>
                </a:cubicBezTo>
                <a:cubicBezTo>
                  <a:pt x="1925" y="1766"/>
                  <a:pt x="1925" y="1766"/>
                  <a:pt x="1925" y="1766"/>
                </a:cubicBezTo>
                <a:cubicBezTo>
                  <a:pt x="1934" y="1760"/>
                  <a:pt x="1934" y="1760"/>
                  <a:pt x="1934" y="1760"/>
                </a:cubicBezTo>
                <a:cubicBezTo>
                  <a:pt x="1941" y="1753"/>
                  <a:pt x="1941" y="1753"/>
                  <a:pt x="1941" y="1753"/>
                </a:cubicBezTo>
                <a:cubicBezTo>
                  <a:pt x="1949" y="1746"/>
                  <a:pt x="1949" y="1746"/>
                  <a:pt x="1949" y="1746"/>
                </a:cubicBezTo>
                <a:cubicBezTo>
                  <a:pt x="1955" y="1738"/>
                  <a:pt x="1955" y="1738"/>
                  <a:pt x="1955" y="1738"/>
                </a:cubicBezTo>
                <a:cubicBezTo>
                  <a:pt x="1961" y="1730"/>
                  <a:pt x="1961" y="1730"/>
                  <a:pt x="1961" y="1730"/>
                </a:cubicBezTo>
                <a:cubicBezTo>
                  <a:pt x="1967" y="1722"/>
                  <a:pt x="1967" y="1722"/>
                  <a:pt x="1967" y="1722"/>
                </a:cubicBezTo>
                <a:cubicBezTo>
                  <a:pt x="1971" y="1713"/>
                  <a:pt x="1971" y="1713"/>
                  <a:pt x="1971" y="1713"/>
                </a:cubicBezTo>
                <a:cubicBezTo>
                  <a:pt x="1975" y="1703"/>
                  <a:pt x="1975" y="1703"/>
                  <a:pt x="1975" y="1703"/>
                </a:cubicBezTo>
                <a:cubicBezTo>
                  <a:pt x="1978" y="1694"/>
                  <a:pt x="1978" y="1694"/>
                  <a:pt x="1978" y="1694"/>
                </a:cubicBezTo>
                <a:cubicBezTo>
                  <a:pt x="1981" y="1684"/>
                  <a:pt x="1981" y="1684"/>
                  <a:pt x="1981" y="1684"/>
                </a:cubicBezTo>
                <a:cubicBezTo>
                  <a:pt x="1983" y="1674"/>
                  <a:pt x="1983" y="1674"/>
                  <a:pt x="1983" y="1674"/>
                </a:cubicBezTo>
                <a:cubicBezTo>
                  <a:pt x="1984" y="1663"/>
                  <a:pt x="1984" y="1663"/>
                  <a:pt x="1984" y="1663"/>
                </a:cubicBezTo>
                <a:cubicBezTo>
                  <a:pt x="1984" y="1653"/>
                  <a:pt x="1984" y="1653"/>
                  <a:pt x="1984" y="1653"/>
                </a:cubicBezTo>
                <a:cubicBezTo>
                  <a:pt x="1984" y="1642"/>
                  <a:pt x="1984" y="1642"/>
                  <a:pt x="1984" y="1642"/>
                </a:cubicBezTo>
                <a:lnTo>
                  <a:pt x="1983" y="1631"/>
                </a:lnTo>
                <a:close/>
                <a:moveTo>
                  <a:pt x="1079" y="402"/>
                </a:moveTo>
                <a:cubicBezTo>
                  <a:pt x="1054" y="1279"/>
                  <a:pt x="1054" y="1279"/>
                  <a:pt x="1054" y="1279"/>
                </a:cubicBezTo>
                <a:cubicBezTo>
                  <a:pt x="930" y="1279"/>
                  <a:pt x="930" y="1279"/>
                  <a:pt x="930" y="1279"/>
                </a:cubicBezTo>
                <a:cubicBezTo>
                  <a:pt x="904" y="402"/>
                  <a:pt x="904" y="402"/>
                  <a:pt x="904" y="402"/>
                </a:cubicBezTo>
                <a:cubicBezTo>
                  <a:pt x="1079" y="402"/>
                  <a:pt x="1079" y="402"/>
                  <a:pt x="1079" y="402"/>
                </a:cubicBezTo>
                <a:close/>
                <a:moveTo>
                  <a:pt x="989" y="1650"/>
                </a:moveTo>
                <a:cubicBezTo>
                  <a:pt x="927" y="1650"/>
                  <a:pt x="884" y="1600"/>
                  <a:pt x="884" y="1536"/>
                </a:cubicBezTo>
                <a:cubicBezTo>
                  <a:pt x="884" y="1472"/>
                  <a:pt x="930" y="1424"/>
                  <a:pt x="994" y="1424"/>
                </a:cubicBezTo>
                <a:cubicBezTo>
                  <a:pt x="1058" y="1424"/>
                  <a:pt x="1100" y="1472"/>
                  <a:pt x="1100" y="1536"/>
                </a:cubicBezTo>
                <a:cubicBezTo>
                  <a:pt x="1100" y="1600"/>
                  <a:pt x="1058" y="1650"/>
                  <a:pt x="989" y="1650"/>
                </a:cubicBezTo>
                <a:close/>
              </a:path>
            </a:pathLst>
          </a:custGeom>
          <a:solidFill>
            <a:schemeClr val="accent1"/>
          </a:solidFill>
          <a:ln>
            <a:noFill/>
          </a:ln>
          <a:effectLst>
            <a:outerShdw blurRad="152400" sx="121000" sy="121000" algn="ctr" rotWithShape="0">
              <a:schemeClr val="bg1"/>
            </a:outerShdw>
          </a:effectLst>
          <a:scene3d>
            <a:camera prst="orthographicFront">
              <a:rot lat="0" lon="60000" rev="0"/>
            </a:camera>
            <a:lightRig rig="threePt" dir="t"/>
          </a:scene3d>
        </p:spPr>
        <p:txBody>
          <a:bodyPr/>
          <a:lstStyle/>
          <a:p>
            <a:pPr>
              <a:defRPr/>
            </a:pPr>
            <a:endParaRPr lang="en-GB">
              <a:solidFill>
                <a:prstClr val="black"/>
              </a:solidFill>
              <a:cs typeface="Arial" charset="0"/>
            </a:endParaRPr>
          </a:p>
        </p:txBody>
      </p:sp>
      <p:sp>
        <p:nvSpPr>
          <p:cNvPr id="11" name="Rectangle 10">
            <a:extLst>
              <a:ext uri="{FF2B5EF4-FFF2-40B4-BE49-F238E27FC236}">
                <a16:creationId xmlns:a16="http://schemas.microsoft.com/office/drawing/2014/main" id="{6999E041-A0A5-4C45-B72C-6003AEC89083}"/>
              </a:ext>
            </a:extLst>
          </p:cNvPr>
          <p:cNvSpPr/>
          <p:nvPr/>
        </p:nvSpPr>
        <p:spPr>
          <a:xfrm>
            <a:off x="3633537" y="986589"/>
            <a:ext cx="557450" cy="264696"/>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A27ACE2-0DAC-4358-9E3A-3D5A8ED20217}"/>
              </a:ext>
            </a:extLst>
          </p:cNvPr>
          <p:cNvSpPr/>
          <p:nvPr/>
        </p:nvSpPr>
        <p:spPr>
          <a:xfrm>
            <a:off x="5300412" y="871807"/>
            <a:ext cx="1600200" cy="1343179"/>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5074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8908F0EA-2A35-4A9A-8E55-1B24E587E38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8322" y="1268182"/>
            <a:ext cx="4719272" cy="2851471"/>
          </a:xfrm>
          <a:prstGeom prst="rect">
            <a:avLst/>
          </a:prstGeom>
        </p:spPr>
      </p:pic>
      <p:sp>
        <p:nvSpPr>
          <p:cNvPr id="17414" name="Title 8"/>
          <p:cNvSpPr>
            <a:spLocks noGrp="1"/>
          </p:cNvSpPr>
          <p:nvPr>
            <p:ph type="title"/>
          </p:nvPr>
        </p:nvSpPr>
        <p:spPr>
          <a:xfrm>
            <a:off x="1050925" y="125771"/>
            <a:ext cx="5943600" cy="457200"/>
          </a:xfrm>
          <a:ln/>
        </p:spPr>
        <p:txBody>
          <a:bodyPr/>
          <a:lstStyle/>
          <a:p>
            <a:r>
              <a:rPr lang="en-US" sz="2800" dirty="0"/>
              <a:t>Forgot Your Card?</a:t>
            </a:r>
          </a:p>
        </p:txBody>
      </p:sp>
      <p:sp>
        <p:nvSpPr>
          <p:cNvPr id="17415" name="Slide Number Placeholder 7"/>
          <p:cNvSpPr>
            <a:spLocks noGrp="1"/>
          </p:cNvSpPr>
          <p:nvPr>
            <p:ph type="sldNum" sz="quarter" idx="18"/>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CA3C338-BCB1-904F-8426-3C5BA345C268}" type="slidenum">
              <a:rPr lang="en-GB">
                <a:solidFill>
                  <a:schemeClr val="accent2"/>
                </a:solidFill>
              </a:rPr>
              <a:pPr eaLnBrk="1" hangingPunct="1"/>
              <a:t>9</a:t>
            </a:fld>
            <a:endParaRPr lang="en-GB">
              <a:solidFill>
                <a:schemeClr val="accent2"/>
              </a:solidFill>
            </a:endParaRPr>
          </a:p>
        </p:txBody>
      </p:sp>
      <p:sp>
        <p:nvSpPr>
          <p:cNvPr id="7" name="Rectangle 6">
            <a:extLst>
              <a:ext uri="{FF2B5EF4-FFF2-40B4-BE49-F238E27FC236}">
                <a16:creationId xmlns:a16="http://schemas.microsoft.com/office/drawing/2014/main" id="{147422CD-8076-4C32-BB74-3409ADF98B8B}"/>
              </a:ext>
            </a:extLst>
          </p:cNvPr>
          <p:cNvSpPr/>
          <p:nvPr/>
        </p:nvSpPr>
        <p:spPr>
          <a:xfrm>
            <a:off x="1376855" y="2280745"/>
            <a:ext cx="2186151" cy="1250731"/>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62BF478-AF34-4BDB-A7D7-BA245DB6DD34}"/>
              </a:ext>
            </a:extLst>
          </p:cNvPr>
          <p:cNvSpPr/>
          <p:nvPr/>
        </p:nvSpPr>
        <p:spPr>
          <a:xfrm>
            <a:off x="4817594" y="1395660"/>
            <a:ext cx="4174621" cy="2743200"/>
          </a:xfrm>
          <a:prstGeom prst="rect">
            <a:avLst/>
          </a:prstGeom>
          <a:gradFill flip="none" rotWithShape="1">
            <a:gsLst>
              <a:gs pos="0">
                <a:schemeClr val="accent2">
                  <a:lumMod val="20000"/>
                  <a:lumOff val="80000"/>
                </a:schemeClr>
              </a:gs>
              <a:gs pos="99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457200"/>
            <a:r>
              <a:rPr kumimoji="1" lang="en-US" dirty="0">
                <a:solidFill>
                  <a:srgbClr val="000000"/>
                </a:solidFill>
                <a:cs typeface="ＭＳ Ｐゴシック" charset="0"/>
              </a:rPr>
              <a:t>If you forget or lose your card, you can manually login with your network authentication.</a:t>
            </a:r>
          </a:p>
          <a:p>
            <a:pPr defTabSz="457200"/>
            <a:endParaRPr kumimoji="1" lang="en-US" dirty="0">
              <a:solidFill>
                <a:srgbClr val="000000"/>
              </a:solidFill>
              <a:cs typeface="ＭＳ Ｐゴシック" charset="0"/>
            </a:endParaRPr>
          </a:p>
          <a:p>
            <a:pPr defTabSz="457200"/>
            <a:r>
              <a:rPr kumimoji="1" lang="en-US" dirty="0">
                <a:solidFill>
                  <a:srgbClr val="000000"/>
                </a:solidFill>
                <a:cs typeface="ＭＳ Ｐゴシック" charset="0"/>
              </a:rPr>
              <a:t>Enter your username in the Username field, then in the Password field and press Log in.</a:t>
            </a:r>
          </a:p>
          <a:p>
            <a:pPr defTabSz="457200"/>
            <a:endParaRPr kumimoji="1" lang="en-US" dirty="0">
              <a:solidFill>
                <a:srgbClr val="000000"/>
              </a:solidFill>
              <a:cs typeface="ＭＳ Ｐゴシック" charset="0"/>
            </a:endParaRPr>
          </a:p>
        </p:txBody>
      </p:sp>
      <p:sp>
        <p:nvSpPr>
          <p:cNvPr id="8" name="Rectangle 7">
            <a:extLst>
              <a:ext uri="{FF2B5EF4-FFF2-40B4-BE49-F238E27FC236}">
                <a16:creationId xmlns:a16="http://schemas.microsoft.com/office/drawing/2014/main" id="{FF621888-DB65-44B5-AA83-EFD61AC69458}"/>
              </a:ext>
            </a:extLst>
          </p:cNvPr>
          <p:cNvSpPr/>
          <p:nvPr/>
        </p:nvSpPr>
        <p:spPr>
          <a:xfrm>
            <a:off x="110295" y="1446642"/>
            <a:ext cx="4707300" cy="360124"/>
          </a:xfrm>
          <a:prstGeom prst="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93249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7.0&quot;&gt;&lt;object type=&quot;1&quot; unique_id=&quot;10001&quot;&gt;&lt;/object&gt;&lt;/database&gt;"/>
  <p:tag name="MMPROD_NEXTUNIQUEID" val="10010"/>
</p:tagLst>
</file>

<file path=ppt/tags/tag10.xml><?xml version="1.0" encoding="utf-8"?>
<p:tagLst xmlns:a="http://schemas.openxmlformats.org/drawingml/2006/main" xmlns:r="http://schemas.openxmlformats.org/officeDocument/2006/relationships" xmlns:p="http://schemas.openxmlformats.org/presentationml/2006/main">
  <p:tag name="TIMING" val="|0.8"/>
</p:tagLst>
</file>

<file path=ppt/tags/tag11.xml><?xml version="1.0" encoding="utf-8"?>
<p:tagLst xmlns:a="http://schemas.openxmlformats.org/drawingml/2006/main" xmlns:r="http://schemas.openxmlformats.org/officeDocument/2006/relationships" xmlns:p="http://schemas.openxmlformats.org/presentationml/2006/main">
  <p:tag name="TIMING" val="|1.6|1.5|1.4|1.8|1.6"/>
</p:tagLst>
</file>

<file path=ppt/tags/tag12.xml><?xml version="1.0" encoding="utf-8"?>
<p:tagLst xmlns:a="http://schemas.openxmlformats.org/drawingml/2006/main" xmlns:r="http://schemas.openxmlformats.org/officeDocument/2006/relationships" xmlns:p="http://schemas.openxmlformats.org/presentationml/2006/main">
  <p:tag name="TIMING" val="|1"/>
</p:tagLst>
</file>

<file path=ppt/tags/tag13.xml><?xml version="1.0" encoding="utf-8"?>
<p:tagLst xmlns:a="http://schemas.openxmlformats.org/drawingml/2006/main" xmlns:r="http://schemas.openxmlformats.org/officeDocument/2006/relationships" xmlns:p="http://schemas.openxmlformats.org/presentationml/2006/main">
  <p:tag name="TIMING" val="|1.4"/>
</p:tagLst>
</file>

<file path=ppt/tags/tag2.xml><?xml version="1.0" encoding="utf-8"?>
<p:tagLst xmlns:a="http://schemas.openxmlformats.org/drawingml/2006/main" xmlns:r="http://schemas.openxmlformats.org/officeDocument/2006/relationships" xmlns:p="http://schemas.openxmlformats.org/presentationml/2006/main">
  <p:tag name="TIMING" val="|1.3|0.6|1.8|2.6|1.6|1.5"/>
</p:tagLst>
</file>

<file path=ppt/tags/tag3.xml><?xml version="1.0" encoding="utf-8"?>
<p:tagLst xmlns:a="http://schemas.openxmlformats.org/drawingml/2006/main" xmlns:r="http://schemas.openxmlformats.org/officeDocument/2006/relationships" xmlns:p="http://schemas.openxmlformats.org/presentationml/2006/main">
  <p:tag name="TIMING" val="|1.4|1.1"/>
</p:tagLst>
</file>

<file path=ppt/tags/tag4.xml><?xml version="1.0" encoding="utf-8"?>
<p:tagLst xmlns:a="http://schemas.openxmlformats.org/drawingml/2006/main" xmlns:r="http://schemas.openxmlformats.org/officeDocument/2006/relationships" xmlns:p="http://schemas.openxmlformats.org/presentationml/2006/main">
  <p:tag name="TIMING" val="|1"/>
</p:tagLst>
</file>

<file path=ppt/tags/tag5.xml><?xml version="1.0" encoding="utf-8"?>
<p:tagLst xmlns:a="http://schemas.openxmlformats.org/drawingml/2006/main" xmlns:r="http://schemas.openxmlformats.org/officeDocument/2006/relationships" xmlns:p="http://schemas.openxmlformats.org/presentationml/2006/main">
  <p:tag name="TIMING" val="|1.9"/>
</p:tagLst>
</file>

<file path=ppt/tags/tag6.xml><?xml version="1.0" encoding="utf-8"?>
<p:tagLst xmlns:a="http://schemas.openxmlformats.org/drawingml/2006/main" xmlns:r="http://schemas.openxmlformats.org/officeDocument/2006/relationships" xmlns:p="http://schemas.openxmlformats.org/presentationml/2006/main">
  <p:tag name="TIMING" val="|1.8|1.9|1.3|2.3|0.7|0.8"/>
</p:tagLst>
</file>

<file path=ppt/tags/tag7.xml><?xml version="1.0" encoding="utf-8"?>
<p:tagLst xmlns:a="http://schemas.openxmlformats.org/drawingml/2006/main" xmlns:r="http://schemas.openxmlformats.org/officeDocument/2006/relationships" xmlns:p="http://schemas.openxmlformats.org/presentationml/2006/main">
  <p:tag name="TIMING" val="|0.8|3.6|1.1|0.6|0.7|2.3|1|0.7|3.6|0.8|0.7"/>
</p:tagLst>
</file>

<file path=ppt/tags/tag8.xml><?xml version="1.0" encoding="utf-8"?>
<p:tagLst xmlns:a="http://schemas.openxmlformats.org/drawingml/2006/main" xmlns:r="http://schemas.openxmlformats.org/officeDocument/2006/relationships" xmlns:p="http://schemas.openxmlformats.org/presentationml/2006/main">
  <p:tag name="TIMING" val="|1.6|5.4"/>
</p:tagLst>
</file>

<file path=ppt/tags/tag9.xml><?xml version="1.0" encoding="utf-8"?>
<p:tagLst xmlns:a="http://schemas.openxmlformats.org/drawingml/2006/main" xmlns:r="http://schemas.openxmlformats.org/officeDocument/2006/relationships" xmlns:p="http://schemas.openxmlformats.org/presentationml/2006/main">
  <p:tag name="TIMING" val="|1.3"/>
</p:tagLst>
</file>

<file path=ppt/theme/theme1.xml><?xml version="1.0" encoding="utf-8"?>
<a:theme xmlns:a="http://schemas.openxmlformats.org/drawingml/2006/main" name="Ricoh PowerPoint Template Internal Use-PPT2007">
  <a:themeElements>
    <a:clrScheme name="Ricoh Colour Set">
      <a:dk1>
        <a:srgbClr val="CF142B"/>
      </a:dk1>
      <a:lt1>
        <a:sysClr val="window" lastClr="FFFFFF"/>
      </a:lt1>
      <a:dk2>
        <a:srgbClr val="CF142B"/>
      </a:dk2>
      <a:lt2>
        <a:srgbClr val="FFFFFF"/>
      </a:lt2>
      <a:accent1>
        <a:srgbClr val="CF142B"/>
      </a:accent1>
      <a:accent2>
        <a:srgbClr val="717171"/>
      </a:accent2>
      <a:accent3>
        <a:srgbClr val="F09192"/>
      </a:accent3>
      <a:accent4>
        <a:srgbClr val="F9C14B"/>
      </a:accent4>
      <a:accent5>
        <a:srgbClr val="B7D342"/>
      </a:accent5>
      <a:accent6>
        <a:srgbClr val="45BDCF"/>
      </a:accent6>
      <a:hlink>
        <a:srgbClr val="0000FF"/>
      </a:hlink>
      <a:folHlink>
        <a:srgbClr val="800080"/>
      </a:folHlink>
    </a:clrScheme>
    <a:fontScheme name="Rico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a:miter lim="800000"/>
          <a:headEnd/>
          <a:tailEnd/>
        </a:ln>
      </a:spPr>
      <a:bodyPr vert="horz" wrap="square" lIns="91440" tIns="45720" rIns="91440" bIns="45720" numCol="1"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Tx/>
          <a:buSzTx/>
          <a:buFontTx/>
          <a:buNone/>
          <a:tabLst/>
          <a:defRPr kumimoji="1" sz="3600" b="0" i="0" u="none" strike="noStrike" kern="1200" cap="none" spc="0" normalizeH="0" baseline="0" noProof="0" dirty="0" smtClean="0">
            <a:ln>
              <a:noFill/>
            </a:ln>
            <a:solidFill>
              <a:schemeClr val="bg1"/>
            </a:solidFill>
            <a:effectLst/>
            <a:uLnTx/>
            <a:uFillTx/>
            <a:latin typeface="Arial" charset="0"/>
            <a:ea typeface="+mj-ea"/>
            <a:cs typeface="ＭＳ Ｐゴシック" charset="0"/>
          </a:defRPr>
        </a:defPPr>
      </a:lstStyle>
    </a:tx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 title 32pt bold_slide master">
  <a:themeElements>
    <a:clrScheme name="Ricoh Colour Set">
      <a:dk1>
        <a:srgbClr val="CF142B"/>
      </a:dk1>
      <a:lt1>
        <a:sysClr val="window" lastClr="FFFFFF"/>
      </a:lt1>
      <a:dk2>
        <a:srgbClr val="CF142B"/>
      </a:dk2>
      <a:lt2>
        <a:srgbClr val="FFFFFF"/>
      </a:lt2>
      <a:accent1>
        <a:srgbClr val="CF142B"/>
      </a:accent1>
      <a:accent2>
        <a:srgbClr val="717171"/>
      </a:accent2>
      <a:accent3>
        <a:srgbClr val="F09192"/>
      </a:accent3>
      <a:accent4>
        <a:srgbClr val="F9C14B"/>
      </a:accent4>
      <a:accent5>
        <a:srgbClr val="B7D342"/>
      </a:accent5>
      <a:accent6>
        <a:srgbClr val="45BDCF"/>
      </a:accent6>
      <a:hlink>
        <a:srgbClr val="0000FF"/>
      </a:hlink>
      <a:folHlink>
        <a:srgbClr val="800080"/>
      </a:folHlink>
    </a:clrScheme>
    <a:fontScheme name="Rico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a:miter lim="800000"/>
          <a:headEnd/>
          <a:tailEnd/>
        </a:ln>
      </a:spPr>
      <a:bodyPr vert="horz" wrap="square" lIns="91440" tIns="45720" rIns="91440" bIns="45720" numCol="1"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Tx/>
          <a:buSzTx/>
          <a:buFontTx/>
          <a:buNone/>
          <a:tabLst/>
          <a:defRPr kumimoji="1" sz="3600" b="0" i="0" u="none" strike="noStrike" kern="1200" cap="none" spc="0" normalizeH="0" baseline="0" noProof="0" dirty="0" smtClean="0">
            <a:ln>
              <a:noFill/>
            </a:ln>
            <a:solidFill>
              <a:schemeClr val="bg1"/>
            </a:solidFill>
            <a:effectLst/>
            <a:uLnTx/>
            <a:uFillTx/>
            <a:latin typeface="Arial" charset="0"/>
            <a:ea typeface="+mj-ea"/>
            <a:cs typeface="ＭＳ Ｐゴシック" charset="0"/>
          </a:defRPr>
        </a:defPPr>
      </a:lstStyle>
    </a:txDef>
  </a:objectDefaults>
  <a:extraClrSchemeLst/>
</a:theme>
</file>

<file path=ppt/theme/theme3.xml><?xml version="1.0" encoding="utf-8"?>
<a:theme xmlns:a="http://schemas.openxmlformats.org/drawingml/2006/main" name="Divider_slide master">
  <a:themeElements>
    <a:clrScheme name="Ricoh Colour Set">
      <a:dk1>
        <a:srgbClr val="CF142B"/>
      </a:dk1>
      <a:lt1>
        <a:sysClr val="window" lastClr="FFFFFF"/>
      </a:lt1>
      <a:dk2>
        <a:srgbClr val="CF142B"/>
      </a:dk2>
      <a:lt2>
        <a:srgbClr val="FFFFFF"/>
      </a:lt2>
      <a:accent1>
        <a:srgbClr val="CF142B"/>
      </a:accent1>
      <a:accent2>
        <a:srgbClr val="717171"/>
      </a:accent2>
      <a:accent3>
        <a:srgbClr val="F09192"/>
      </a:accent3>
      <a:accent4>
        <a:srgbClr val="F9C14B"/>
      </a:accent4>
      <a:accent5>
        <a:srgbClr val="B7D342"/>
      </a:accent5>
      <a:accent6>
        <a:srgbClr val="45BDCF"/>
      </a:accent6>
      <a:hlink>
        <a:srgbClr val="0000FF"/>
      </a:hlink>
      <a:folHlink>
        <a:srgbClr val="800080"/>
      </a:folHlink>
    </a:clrScheme>
    <a:fontScheme name="Rico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a:miter lim="800000"/>
          <a:headEnd/>
          <a:tailEnd/>
        </a:ln>
      </a:spPr>
      <a:bodyPr vert="horz" wrap="square" lIns="91440" tIns="45720" rIns="91440" bIns="45720" numCol="1"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Tx/>
          <a:buSzTx/>
          <a:buFontTx/>
          <a:buNone/>
          <a:tabLst/>
          <a:defRPr kumimoji="1" sz="3600" b="0" i="0" u="none" strike="noStrike" kern="1200" cap="none" spc="0" normalizeH="0" baseline="0" noProof="0" dirty="0" smtClean="0">
            <a:ln>
              <a:noFill/>
            </a:ln>
            <a:solidFill>
              <a:schemeClr val="bg1"/>
            </a:solidFill>
            <a:effectLst/>
            <a:uLnTx/>
            <a:uFillTx/>
            <a:latin typeface="Arial" charset="0"/>
            <a:ea typeface="+mj-ea"/>
            <a:cs typeface="ＭＳ Ｐゴシック" charset="0"/>
          </a:defRPr>
        </a:defPPr>
      </a:lstStyle>
    </a:txDef>
  </a:objectDefaults>
  <a:extraClrSchemeLst/>
</a:theme>
</file>

<file path=ppt/theme/theme4.xml><?xml version="1.0" encoding="utf-8"?>
<a:theme xmlns:a="http://schemas.openxmlformats.org/drawingml/2006/main" name="Slide title 32pt bold_bullet_image_slide master">
  <a:themeElements>
    <a:clrScheme name="Custom 1">
      <a:dk1>
        <a:srgbClr val="000000"/>
      </a:dk1>
      <a:lt1>
        <a:sysClr val="window" lastClr="FFFFFF"/>
      </a:lt1>
      <a:dk2>
        <a:srgbClr val="000000"/>
      </a:dk2>
      <a:lt2>
        <a:srgbClr val="FFFFFF"/>
      </a:lt2>
      <a:accent1>
        <a:srgbClr val="CF142B"/>
      </a:accent1>
      <a:accent2>
        <a:srgbClr val="717171"/>
      </a:accent2>
      <a:accent3>
        <a:srgbClr val="F09192"/>
      </a:accent3>
      <a:accent4>
        <a:srgbClr val="F9C14B"/>
      </a:accent4>
      <a:accent5>
        <a:srgbClr val="B7D342"/>
      </a:accent5>
      <a:accent6>
        <a:srgbClr val="45BDCF"/>
      </a:accent6>
      <a:hlink>
        <a:srgbClr val="0000FF"/>
      </a:hlink>
      <a:folHlink>
        <a:srgbClr val="800080"/>
      </a:folHlink>
    </a:clrScheme>
    <a:fontScheme name="Rico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a:miter lim="800000"/>
          <a:headEnd/>
          <a:tailEnd/>
        </a:ln>
      </a:spPr>
      <a:bodyPr vert="horz" wrap="square" lIns="91440" tIns="45720" rIns="91440" bIns="45720" numCol="1"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Tx/>
          <a:buSzTx/>
          <a:buFontTx/>
          <a:buNone/>
          <a:tabLst/>
          <a:defRPr kumimoji="1" sz="3600" b="0" i="0" u="none" strike="noStrike" kern="1200" cap="none" spc="0" normalizeH="0" baseline="0" noProof="0" dirty="0" smtClean="0">
            <a:ln>
              <a:noFill/>
            </a:ln>
            <a:solidFill>
              <a:schemeClr val="bg1"/>
            </a:solidFill>
            <a:effectLst/>
            <a:uLnTx/>
            <a:uFillTx/>
            <a:latin typeface="Arial" charset="0"/>
            <a:ea typeface="+mj-ea"/>
            <a:cs typeface="ＭＳ Ｐゴシック" charset="0"/>
          </a:defRPr>
        </a:defPPr>
      </a:lstStyle>
    </a:txDef>
  </a:objectDefaults>
  <a:extraClrSchemeLst/>
</a:theme>
</file>

<file path=ppt/theme/theme5.xml><?xml version="1.0" encoding="utf-8"?>
<a:theme xmlns:a="http://schemas.openxmlformats.org/drawingml/2006/main" name="Sign_off_slide master">
  <a:themeElements>
    <a:clrScheme name="Ricoh Colour Set">
      <a:dk1>
        <a:srgbClr val="CF142B"/>
      </a:dk1>
      <a:lt1>
        <a:sysClr val="window" lastClr="FFFFFF"/>
      </a:lt1>
      <a:dk2>
        <a:srgbClr val="CF142B"/>
      </a:dk2>
      <a:lt2>
        <a:srgbClr val="FFFFFF"/>
      </a:lt2>
      <a:accent1>
        <a:srgbClr val="CF142B"/>
      </a:accent1>
      <a:accent2>
        <a:srgbClr val="717171"/>
      </a:accent2>
      <a:accent3>
        <a:srgbClr val="F09192"/>
      </a:accent3>
      <a:accent4>
        <a:srgbClr val="F9C14B"/>
      </a:accent4>
      <a:accent5>
        <a:srgbClr val="B7D342"/>
      </a:accent5>
      <a:accent6>
        <a:srgbClr val="45BDCF"/>
      </a:accent6>
      <a:hlink>
        <a:srgbClr val="0000FF"/>
      </a:hlink>
      <a:folHlink>
        <a:srgbClr val="800080"/>
      </a:folHlink>
    </a:clrScheme>
    <a:fontScheme name="Rico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a:miter lim="800000"/>
          <a:headEnd/>
          <a:tailEnd/>
        </a:ln>
      </a:spPr>
      <a:bodyPr vert="horz" wrap="square" lIns="91440" tIns="45720" rIns="91440" bIns="45720" numCol="1"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Tx/>
          <a:buSzTx/>
          <a:buFontTx/>
          <a:buNone/>
          <a:tabLst/>
          <a:defRPr kumimoji="1" sz="3600" b="0" i="0" u="none" strike="noStrike" kern="1200" cap="none" spc="0" normalizeH="0" baseline="0" noProof="0" dirty="0" smtClean="0">
            <a:ln>
              <a:noFill/>
            </a:ln>
            <a:solidFill>
              <a:schemeClr val="bg1"/>
            </a:solidFill>
            <a:effectLst/>
            <a:uLnTx/>
            <a:uFillTx/>
            <a:latin typeface="Arial" charset="0"/>
            <a:ea typeface="+mj-ea"/>
            <a:cs typeface="ＭＳ Ｐゴシック" charset="0"/>
          </a:defRPr>
        </a:defPPr>
      </a:lstStyle>
    </a:txDef>
  </a:objectDefaults>
  <a:extraClrSchemeLst/>
</a:theme>
</file>

<file path=ppt/theme/theme6.xml><?xml version="1.0" encoding="utf-8"?>
<a:theme xmlns:a="http://schemas.openxmlformats.org/drawingml/2006/main" name="Assets">
  <a:themeElements>
    <a:clrScheme name="Ricoh Colour Set">
      <a:dk1>
        <a:srgbClr val="CF142B"/>
      </a:dk1>
      <a:lt1>
        <a:sysClr val="window" lastClr="FFFFFF"/>
      </a:lt1>
      <a:dk2>
        <a:srgbClr val="CF142B"/>
      </a:dk2>
      <a:lt2>
        <a:srgbClr val="FFFFFF"/>
      </a:lt2>
      <a:accent1>
        <a:srgbClr val="CF142B"/>
      </a:accent1>
      <a:accent2>
        <a:srgbClr val="717171"/>
      </a:accent2>
      <a:accent3>
        <a:srgbClr val="F09192"/>
      </a:accent3>
      <a:accent4>
        <a:srgbClr val="F9C14B"/>
      </a:accent4>
      <a:accent5>
        <a:srgbClr val="B7D342"/>
      </a:accent5>
      <a:accent6>
        <a:srgbClr val="45BDCF"/>
      </a:accent6>
      <a:hlink>
        <a:srgbClr val="0000FF"/>
      </a:hlink>
      <a:folHlink>
        <a:srgbClr val="800080"/>
      </a:folHlink>
    </a:clrScheme>
    <a:fontScheme name="Rico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a:miter lim="800000"/>
          <a:headEnd/>
          <a:tailEnd/>
        </a:ln>
      </a:spPr>
      <a:bodyPr vert="horz" wrap="square" lIns="91440" tIns="45720" rIns="91440" bIns="45720" numCol="1"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Tx/>
          <a:buSzTx/>
          <a:buFontTx/>
          <a:buNone/>
          <a:tabLst/>
          <a:defRPr kumimoji="1" sz="3600" b="0" i="0" u="none" strike="noStrike" kern="1200" cap="none" spc="0" normalizeH="0" baseline="0" noProof="0" dirty="0" smtClean="0">
            <a:ln>
              <a:noFill/>
            </a:ln>
            <a:solidFill>
              <a:schemeClr val="bg1"/>
            </a:solidFill>
            <a:effectLst/>
            <a:uLnTx/>
            <a:uFillTx/>
            <a:latin typeface="Arial" charset="0"/>
            <a:ea typeface="+mj-ea"/>
            <a:cs typeface="ＭＳ Ｐゴシック" charset="0"/>
          </a:defRPr>
        </a:defPPr>
      </a:lstStyle>
    </a:txDef>
  </a:objectDefaults>
  <a:extraClrSchemeLst/>
</a:theme>
</file>

<file path=ppt/theme/theme7.xml><?xml version="1.0" encoding="utf-8"?>
<a:theme xmlns:a="http://schemas.openxmlformats.org/drawingml/2006/main" name="Final Slide master">
  <a:themeElements>
    <a:clrScheme name="Ricoh Colour Set">
      <a:dk1>
        <a:srgbClr val="CF142B"/>
      </a:dk1>
      <a:lt1>
        <a:sysClr val="window" lastClr="FFFFFF"/>
      </a:lt1>
      <a:dk2>
        <a:srgbClr val="CF142B"/>
      </a:dk2>
      <a:lt2>
        <a:srgbClr val="FFFFFF"/>
      </a:lt2>
      <a:accent1>
        <a:srgbClr val="CF142B"/>
      </a:accent1>
      <a:accent2>
        <a:srgbClr val="717171"/>
      </a:accent2>
      <a:accent3>
        <a:srgbClr val="F09192"/>
      </a:accent3>
      <a:accent4>
        <a:srgbClr val="F9C14B"/>
      </a:accent4>
      <a:accent5>
        <a:srgbClr val="B7D342"/>
      </a:accent5>
      <a:accent6>
        <a:srgbClr val="45BDCF"/>
      </a:accent6>
      <a:hlink>
        <a:srgbClr val="0000FF"/>
      </a:hlink>
      <a:folHlink>
        <a:srgbClr val="800080"/>
      </a:folHlink>
    </a:clrScheme>
    <a:fontScheme name="Rico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a:miter lim="800000"/>
          <a:headEnd/>
          <a:tailEnd/>
        </a:ln>
      </a:spPr>
      <a:bodyPr vert="horz" wrap="square" lIns="91440" tIns="45720" rIns="91440" bIns="45720" numCol="1"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Tx/>
          <a:buSzTx/>
          <a:buFontTx/>
          <a:buNone/>
          <a:tabLst/>
          <a:defRPr kumimoji="1" sz="3600" b="0" i="0" u="none" strike="noStrike" kern="1200" cap="none" spc="0" normalizeH="0" baseline="0" noProof="0" dirty="0" smtClean="0">
            <a:ln>
              <a:noFill/>
            </a:ln>
            <a:solidFill>
              <a:schemeClr val="bg1"/>
            </a:solidFill>
            <a:effectLst/>
            <a:uLnTx/>
            <a:uFillTx/>
            <a:latin typeface="Arial" charset="0"/>
            <a:ea typeface="+mj-ea"/>
            <a:cs typeface="ＭＳ Ｐゴシック" charset="0"/>
          </a:defRPr>
        </a:defPPr>
      </a:lstStyle>
    </a:txDef>
  </a:objectDefaults>
  <a:extraClrSchemeLst/>
</a:theme>
</file>

<file path=ppt/theme/theme8.xml><?xml version="1.0" encoding="utf-8"?>
<a:theme xmlns:a="http://schemas.openxmlformats.org/drawingml/2006/main" name="1_Slide title 32pt bold_bullet_image_slide master">
  <a:themeElements>
    <a:clrScheme name="Custom 1">
      <a:dk1>
        <a:srgbClr val="000000"/>
      </a:dk1>
      <a:lt1>
        <a:sysClr val="window" lastClr="FFFFFF"/>
      </a:lt1>
      <a:dk2>
        <a:srgbClr val="000000"/>
      </a:dk2>
      <a:lt2>
        <a:srgbClr val="FFFFFF"/>
      </a:lt2>
      <a:accent1>
        <a:srgbClr val="CF142B"/>
      </a:accent1>
      <a:accent2>
        <a:srgbClr val="717171"/>
      </a:accent2>
      <a:accent3>
        <a:srgbClr val="F09192"/>
      </a:accent3>
      <a:accent4>
        <a:srgbClr val="F9C14B"/>
      </a:accent4>
      <a:accent5>
        <a:srgbClr val="B7D342"/>
      </a:accent5>
      <a:accent6>
        <a:srgbClr val="45BDCF"/>
      </a:accent6>
      <a:hlink>
        <a:srgbClr val="0000FF"/>
      </a:hlink>
      <a:folHlink>
        <a:srgbClr val="800080"/>
      </a:folHlink>
    </a:clrScheme>
    <a:fontScheme name="Rico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a:miter lim="800000"/>
          <a:headEnd/>
          <a:tailEnd/>
        </a:ln>
      </a:spPr>
      <a:bodyPr vert="horz" wrap="square" lIns="91440" tIns="45720" rIns="91440" bIns="45720" numCol="1"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Tx/>
          <a:buSzTx/>
          <a:buFontTx/>
          <a:buNone/>
          <a:tabLst/>
          <a:defRPr kumimoji="1" sz="3600" b="0" i="0" u="none" strike="noStrike" kern="1200" cap="none" spc="0" normalizeH="0" baseline="0" noProof="0" dirty="0" smtClean="0">
            <a:ln>
              <a:noFill/>
            </a:ln>
            <a:solidFill>
              <a:schemeClr val="bg1"/>
            </a:solidFill>
            <a:effectLst/>
            <a:uLnTx/>
            <a:uFillTx/>
            <a:latin typeface="Arial" charset="0"/>
            <a:ea typeface="+mj-ea"/>
            <a:cs typeface="ＭＳ Ｐゴシック" charset="0"/>
          </a:defRPr>
        </a:defPPr>
      </a:lstStyle>
    </a:txDef>
  </a:objectDefaults>
  <a:extraClrSchemeLst/>
</a:theme>
</file>

<file path=ppt/theme/theme9.xml><?xml version="1.0" encoding="utf-8"?>
<a:theme xmlns:a="http://schemas.openxmlformats.org/drawingml/2006/main" name="2_Slide title 32pt bold_bullet_image_slide master">
  <a:themeElements>
    <a:clrScheme name="Custom 1">
      <a:dk1>
        <a:srgbClr val="000000"/>
      </a:dk1>
      <a:lt1>
        <a:sysClr val="window" lastClr="FFFFFF"/>
      </a:lt1>
      <a:dk2>
        <a:srgbClr val="000000"/>
      </a:dk2>
      <a:lt2>
        <a:srgbClr val="FFFFFF"/>
      </a:lt2>
      <a:accent1>
        <a:srgbClr val="CF142B"/>
      </a:accent1>
      <a:accent2>
        <a:srgbClr val="717171"/>
      </a:accent2>
      <a:accent3>
        <a:srgbClr val="F09192"/>
      </a:accent3>
      <a:accent4>
        <a:srgbClr val="F9C14B"/>
      </a:accent4>
      <a:accent5>
        <a:srgbClr val="B7D342"/>
      </a:accent5>
      <a:accent6>
        <a:srgbClr val="45BDCF"/>
      </a:accent6>
      <a:hlink>
        <a:srgbClr val="0000FF"/>
      </a:hlink>
      <a:folHlink>
        <a:srgbClr val="800080"/>
      </a:folHlink>
    </a:clrScheme>
    <a:fontScheme name="Rico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a:miter lim="800000"/>
          <a:headEnd/>
          <a:tailEnd/>
        </a:ln>
      </a:spPr>
      <a:bodyPr vert="horz" wrap="square" lIns="91440" tIns="45720" rIns="91440" bIns="45720" numCol="1"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Tx/>
          <a:buSzTx/>
          <a:buFontTx/>
          <a:buNone/>
          <a:tabLst/>
          <a:defRPr kumimoji="1" sz="3600" b="0" i="0" u="none" strike="noStrike" kern="1200" cap="none" spc="0" normalizeH="0" baseline="0" noProof="0" dirty="0" smtClean="0">
            <a:ln>
              <a:noFill/>
            </a:ln>
            <a:solidFill>
              <a:schemeClr val="bg1"/>
            </a:solidFill>
            <a:effectLst/>
            <a:uLnTx/>
            <a:uFillTx/>
            <a:latin typeface="Arial" charset="0"/>
            <a:ea typeface="+mj-ea"/>
            <a:cs typeface="ＭＳ Ｐゴシック"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Ricoh PowerPoint Template External-widescreen 16-9_Rev</Template>
  <TotalTime>3128</TotalTime>
  <Words>2491</Words>
  <Application>Microsoft Office PowerPoint</Application>
  <PresentationFormat>On-screen Show (16:9)</PresentationFormat>
  <Paragraphs>378</Paragraphs>
  <Slides>70</Slides>
  <Notes>26</Notes>
  <HiddenSlides>0</HiddenSlides>
  <MMClips>1</MMClips>
  <ScaleCrop>false</ScaleCrop>
  <HeadingPairs>
    <vt:vector size="6" baseType="variant">
      <vt:variant>
        <vt:lpstr>Fonts Used</vt:lpstr>
      </vt:variant>
      <vt:variant>
        <vt:i4>7</vt:i4>
      </vt:variant>
      <vt:variant>
        <vt:lpstr>Theme</vt:lpstr>
      </vt:variant>
      <vt:variant>
        <vt:i4>9</vt:i4>
      </vt:variant>
      <vt:variant>
        <vt:lpstr>Slide Titles</vt:lpstr>
      </vt:variant>
      <vt:variant>
        <vt:i4>70</vt:i4>
      </vt:variant>
    </vt:vector>
  </HeadingPairs>
  <TitlesOfParts>
    <vt:vector size="86" baseType="lpstr">
      <vt:lpstr>Arial</vt:lpstr>
      <vt:lpstr>Arial Narrow</vt:lpstr>
      <vt:lpstr>Arial Rounded MT Bold</vt:lpstr>
      <vt:lpstr>Articulate</vt:lpstr>
      <vt:lpstr>Calibri</vt:lpstr>
      <vt:lpstr>Stencil</vt:lpstr>
      <vt:lpstr>Wingdings</vt:lpstr>
      <vt:lpstr>Ricoh PowerPoint Template Internal Use-PPT2007</vt:lpstr>
      <vt:lpstr>Slide title 32pt bold_slide master</vt:lpstr>
      <vt:lpstr>Divider_slide master</vt:lpstr>
      <vt:lpstr>Slide title 32pt bold_bullet_image_slide master</vt:lpstr>
      <vt:lpstr>Sign_off_slide master</vt:lpstr>
      <vt:lpstr>Assets</vt:lpstr>
      <vt:lpstr>Final Slide master</vt:lpstr>
      <vt:lpstr>1_Slide title 32pt bold_bullet_image_slide master</vt:lpstr>
      <vt:lpstr>2_Slide title 32pt bold_bullet_image_slide master</vt:lpstr>
      <vt:lpstr>PowerPoint Presentation</vt:lpstr>
      <vt:lpstr>Welcome to PaperCut</vt:lpstr>
      <vt:lpstr>Agenda</vt:lpstr>
      <vt:lpstr>PowerPoint Presentation</vt:lpstr>
      <vt:lpstr>Activating your card</vt:lpstr>
      <vt:lpstr>Activating your card</vt:lpstr>
      <vt:lpstr>Activating your card</vt:lpstr>
      <vt:lpstr>Login and Logout</vt:lpstr>
      <vt:lpstr>Forgot Your Card?</vt:lpstr>
      <vt:lpstr>PowerPoint Presentation</vt:lpstr>
      <vt:lpstr>Print to Me Printing</vt:lpstr>
      <vt:lpstr>    Print Driver</vt:lpstr>
      <vt:lpstr>    Frequent Settings</vt:lpstr>
      <vt:lpstr>Print To Me Printing</vt:lpstr>
      <vt:lpstr>Print To Me Printing – Print Release</vt:lpstr>
      <vt:lpstr>Print To Me Printing – Logging Out</vt:lpstr>
      <vt:lpstr>Check Status - Correcting a Print Job Error</vt:lpstr>
      <vt:lpstr>Check Status - Correcting a Print Job Error</vt:lpstr>
      <vt:lpstr>PowerPoint Presentation</vt:lpstr>
      <vt:lpstr>Scan to Me</vt:lpstr>
      <vt:lpstr>Scan to Me</vt:lpstr>
      <vt:lpstr>Scan to Me</vt:lpstr>
      <vt:lpstr>PowerPoint Presentation</vt:lpstr>
      <vt:lpstr>Ricoh Scan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vt:lpstr>
      <vt:lpstr>    Colour or B&amp;W </vt:lpstr>
      <vt:lpstr>   Reduce/Enlarge </vt:lpstr>
      <vt:lpstr>   Quantity &amp; Sort/Stack</vt:lpstr>
      <vt:lpstr>2 sided</vt:lpstr>
      <vt:lpstr>Staple – Hole Punch</vt:lpstr>
      <vt:lpstr>Original Size &amp; Original Type</vt:lpstr>
      <vt:lpstr>Create Margin</vt:lpstr>
      <vt:lpstr>Quick Buttons: 2 sided -  Staples - Hole Punch options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Changing the Toner - BW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Rebooting Machine</vt:lpstr>
      <vt:lpstr>PowerPoint Presentation</vt:lpstr>
      <vt:lpstr>PowerPoint Presentation</vt:lpstr>
    </vt:vector>
  </TitlesOfParts>
  <Company>Ricoh Corp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Danny McCormack</dc:creator>
  <cp:lastModifiedBy>Danny McCormack</cp:lastModifiedBy>
  <cp:revision>333</cp:revision>
  <dcterms:created xsi:type="dcterms:W3CDTF">2018-08-20T18:43:33Z</dcterms:created>
  <dcterms:modified xsi:type="dcterms:W3CDTF">2019-09-13T21:36:33Z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31589</vt:lpwstr>
  </property>
  <property fmtid="{D5CDD505-2E9C-101B-9397-08002B2CF9AE}" pid="3" name="Offisync_UpdateToken">
    <vt:lpwstr>1</vt:lpwstr>
  </property>
  <property fmtid="{D5CDD505-2E9C-101B-9397-08002B2CF9AE}" pid="4" name="Jive_LatestUserAccountName">
    <vt:lpwstr>Joanne.Byrne@ricoh-usa.com</vt:lpwstr>
  </property>
  <property fmtid="{D5CDD505-2E9C-101B-9397-08002B2CF9AE}" pid="5" name="Jive_LatestFileFullName">
    <vt:lpwstr/>
  </property>
  <property fmtid="{D5CDD505-2E9C-101B-9397-08002B2CF9AE}" pid="6" name="Jive_ModifiedButNotPublished">
    <vt:lpwstr/>
  </property>
  <property fmtid="{D5CDD505-2E9C-101B-9397-08002B2CF9AE}" pid="7" name="Offisync_ServerID">
    <vt:lpwstr>b8eac5d7-1030-4369-bf65-2e90c0469691</vt:lpwstr>
  </property>
  <property fmtid="{D5CDD505-2E9C-101B-9397-08002B2CF9AE}" pid="8" name="Jive_PrevVersionNumber">
    <vt:lpwstr/>
  </property>
  <property fmtid="{D5CDD505-2E9C-101B-9397-08002B2CF9AE}" pid="9" name="Jive_VersionGuid">
    <vt:lpwstr>16d1c22f-e158-4c97-9e12-fff0571c2fee</vt:lpwstr>
  </property>
  <property fmtid="{D5CDD505-2E9C-101B-9397-08002B2CF9AE}" pid="10" name="Jive_VersionGuid_v2.5">
    <vt:lpwstr/>
  </property>
  <property fmtid="{D5CDD505-2E9C-101B-9397-08002B2CF9AE}" pid="11" name="Offisync_ProviderInitializationData">
    <vt:lpwstr>https://rworld.ricoh-usa.com</vt:lpwstr>
  </property>
</Properties>
</file>